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8.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1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2.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1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14.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5.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6.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7.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18.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19.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 id="2147483708" r:id="rId2"/>
  </p:sldMasterIdLst>
  <p:notesMasterIdLst>
    <p:notesMasterId r:id="rId46"/>
  </p:notesMasterIdLst>
  <p:sldIdLst>
    <p:sldId id="549" r:id="rId3"/>
    <p:sldId id="258" r:id="rId4"/>
    <p:sldId id="259" r:id="rId5"/>
    <p:sldId id="260" r:id="rId6"/>
    <p:sldId id="261" r:id="rId7"/>
    <p:sldId id="263" r:id="rId8"/>
    <p:sldId id="577"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5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578" r:id="rId39"/>
    <p:sldId id="294" r:id="rId40"/>
    <p:sldId id="295" r:id="rId41"/>
    <p:sldId id="296" r:id="rId42"/>
    <p:sldId id="297" r:id="rId43"/>
    <p:sldId id="298" r:id="rId44"/>
    <p:sldId id="575"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114" d="100"/>
          <a:sy n="114" d="100"/>
        </p:scale>
        <p:origin x="28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9</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Master" Target="../slideMasters/slideMaster1.xml"/><Relationship Id="rId4" Type="http://schemas.openxmlformats.org/officeDocument/2006/relationships/tags" Target="../tags/tag3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97719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269568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95259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89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2529495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atalog Slide">
    <p:spTree>
      <p:nvGrpSpPr>
        <p:cNvPr id="1" name=""/>
        <p:cNvGrpSpPr/>
        <p:nvPr/>
      </p:nvGrpSpPr>
      <p:grpSpPr>
        <a:xfrm>
          <a:off x="0" y="0"/>
          <a:ext cx="0" cy="0"/>
          <a:chOff x="0" y="0"/>
          <a:chExt cx="0" cy="0"/>
        </a:xfrm>
      </p:grpSpPr>
      <p:sp>
        <p:nvSpPr>
          <p:cNvPr id="6" name="标题"/>
          <p:cNvSpPr txBox="1">
            <a:spLocks noGrp="1"/>
          </p:cNvSpPr>
          <p:nvPr>
            <p:ph type="title" idx="1" hasCustomPrompt="1"/>
            <p:custDataLst>
              <p:tags r:id="rId1"/>
            </p:custDataLst>
          </p:nvPr>
        </p:nvSpPr>
        <p:spPr>
          <a:xfrm>
            <a:off x="461645" y="5461000"/>
            <a:ext cx="7330440" cy="1260475"/>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en-US" sz="8000" b="0" i="0" u="none" strike="noStrike" kern="1200" cap="none" spc="0" normalizeH="0" baseline="0" noProof="1" dirty="0">
                <a:gradFill>
                  <a:gsLst>
                    <a:gs pos="14000">
                      <a:schemeClr val="accent1"/>
                    </a:gs>
                    <a:gs pos="92000">
                      <a:schemeClr val="accent1"/>
                    </a:gs>
                    <a:gs pos="54000">
                      <a:schemeClr val="tx1"/>
                    </a:gs>
                  </a:gsLst>
                  <a:lin ang="0" scaled="1"/>
                </a:gradFill>
                <a:latin typeface="+mj-lt"/>
              </a:defRPr>
            </a:lvl1pPr>
          </a:lstStyle>
          <a:p>
            <a:pPr lvl="0"/>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2"/>
            </p:custDataLst>
          </p:nvPr>
        </p:nvSpPr>
        <p:spPr>
          <a:xfrm>
            <a:off x="838200" y="6356350"/>
            <a:ext cx="2743200" cy="365125"/>
          </a:xfrm>
        </p:spPr>
        <p:txBody>
          <a:bodyPr/>
          <a:lstStyle/>
          <a:p>
            <a:r>
              <a:rPr lang="en-US"/>
              <a:t>Date Area</a:t>
            </a:r>
          </a:p>
        </p:txBody>
      </p:sp>
      <p:sp>
        <p:nvSpPr>
          <p:cNvPr id="4" name="页脚占位符 3"/>
          <p:cNvSpPr>
            <a:spLocks noGrp="1"/>
          </p:cNvSpPr>
          <p:nvPr>
            <p:ph type="ftr" sz="quarter" idx="11"/>
            <p:custDataLst>
              <p:tags r:id="rId3"/>
            </p:custDataLst>
          </p:nvPr>
        </p:nvSpPr>
        <p:spPr>
          <a:xfrm>
            <a:off x="4038600" y="6356350"/>
            <a:ext cx="4114800" cy="365125"/>
          </a:xfrm>
        </p:spPr>
        <p:txBody>
          <a:bodyPr/>
          <a:lstStyle/>
          <a:p>
            <a:endParaRPr lang="en-US"/>
          </a:p>
        </p:txBody>
      </p:sp>
      <p:sp>
        <p:nvSpPr>
          <p:cNvPr id="5" name="灯片编号占位符 4"/>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en-US" smtClean="0"/>
              <a:t>‹#›</a:t>
            </a:fld>
            <a:endParaRPr lang="en-US"/>
          </a:p>
        </p:txBody>
      </p:sp>
    </p:spTree>
    <p:extLst>
      <p:ext uri="{BB962C8B-B14F-4D97-AF65-F5344CB8AC3E}">
        <p14:creationId xmlns:p14="http://schemas.microsoft.com/office/powerpoint/2010/main" val="899478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8" name="节编号"/>
          <p:cNvSpPr txBox="1">
            <a:spLocks noGrp="1"/>
          </p:cNvSpPr>
          <p:nvPr>
            <p:ph type="body" idx="2" hasCustomPrompt="1"/>
            <p:custDataLst>
              <p:tags r:id="rId1"/>
            </p:custDataLst>
          </p:nvPr>
        </p:nvSpPr>
        <p:spPr>
          <a:xfrm>
            <a:off x="4823624" y="1972572"/>
            <a:ext cx="5628640" cy="622697"/>
          </a:xfrm>
          <a:prstGeom prst="rect">
            <a:avLst/>
          </a:prstGeom>
          <a:noFill/>
        </p:spPr>
        <p:txBody>
          <a:bodyPr wrap="none" lIns="0" tIns="0" rIns="0" bIns="0" rtlCol="0" anchor="b" anchorCtr="0">
            <a:normAutofit/>
          </a:bodyPr>
          <a:lstStyle>
            <a:lvl1pPr marL="0" marR="0" algn="l" defTabSz="914400" rtl="0" eaLnBrk="1" fontAlgn="auto" latinLnBrk="0" hangingPunct="1">
              <a:lnSpc>
                <a:spcPct val="100000"/>
              </a:lnSpc>
              <a:buClrTx/>
              <a:buSzTx/>
              <a:buFontTx/>
              <a:buNone/>
              <a:defRPr kumimoji="0" lang="en-US" sz="3200" b="0" i="0" u="none" strike="noStrike" kern="1200" cap="none" spc="0" normalizeH="0" baseline="0" noProof="1" dirty="0">
                <a:solidFill>
                  <a:schemeClr val="tx1"/>
                </a:solidFill>
                <a:latin typeface="+mn-lt"/>
              </a:defRPr>
            </a:lvl1pPr>
          </a:lstStyle>
          <a:p>
            <a:pPr lvl="0"/>
            <a:r>
              <a:rPr>
                <a:latin typeface="+mn-lt"/>
                <a:sym typeface="+mn-ea"/>
              </a:rPr>
              <a:t>Click to add text</a:t>
            </a:r>
            <a:endParaRPr>
              <a:sym typeface="+mn-ea"/>
            </a:endParaRPr>
          </a:p>
        </p:txBody>
      </p:sp>
      <p:sp>
        <p:nvSpPr>
          <p:cNvPr id="7" name="标题"/>
          <p:cNvSpPr txBox="1">
            <a:spLocks noGrp="1"/>
          </p:cNvSpPr>
          <p:nvPr>
            <p:ph type="title" idx="1" hasCustomPrompt="1"/>
            <p:custDataLst>
              <p:tags r:id="rId2"/>
            </p:custDataLst>
          </p:nvPr>
        </p:nvSpPr>
        <p:spPr>
          <a:xfrm>
            <a:off x="4823460" y="2704465"/>
            <a:ext cx="6529705" cy="2999740"/>
          </a:xfrm>
          <a:prstGeom prst="rect">
            <a:avLst/>
          </a:prstGeom>
          <a:noFill/>
        </p:spPr>
        <p:txBody>
          <a:bodyPr wrap="square" lIns="0" tIns="0" rIns="0" bIns="0" rtlCol="0" anchor="t" anchorCtr="0">
            <a:normAutofit/>
          </a:bodyPr>
          <a:lstStyle>
            <a:lvl1pPr marL="0" marR="0" algn="l" defTabSz="914400" rtl="0" eaLnBrk="1" fontAlgn="auto" latinLnBrk="0" hangingPunct="1">
              <a:lnSpc>
                <a:spcPct val="100000"/>
              </a:lnSpc>
              <a:buClrTx/>
              <a:buSzTx/>
              <a:buFontTx/>
              <a:buNone/>
              <a:defRPr kumimoji="0" lang="en-US" sz="5400" b="0" i="0" u="none" strike="noStrike" kern="1200" cap="none" spc="0" normalizeH="0" baseline="0" noProof="1" dirty="0">
                <a:gradFill flip="none" rotWithShape="1">
                  <a:gsLst>
                    <a:gs pos="14000">
                      <a:schemeClr val="accent1"/>
                    </a:gs>
                    <a:gs pos="92000">
                      <a:schemeClr val="accent1"/>
                    </a:gs>
                    <a:gs pos="54000">
                      <a:schemeClr val="tx1"/>
                    </a:gs>
                  </a:gsLst>
                  <a:lin ang="0" scaled="1"/>
                  <a:tileRect/>
                </a:gradFill>
                <a:latin typeface="+mj-lt"/>
              </a:defRPr>
            </a:lvl1pPr>
          </a:lstStyle>
          <a:p>
            <a:pPr lvl="0"/>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3"/>
            </p:custDataLst>
          </p:nvPr>
        </p:nvSpPr>
        <p:spPr>
          <a:xfrm>
            <a:off x="838200" y="6356350"/>
            <a:ext cx="2743200" cy="365125"/>
          </a:xfrm>
        </p:spPr>
        <p:txBody>
          <a:bodyPr/>
          <a:lstStyle/>
          <a:p>
            <a:r>
              <a:rPr lang="en-US"/>
              <a:t>Date Area</a:t>
            </a:r>
          </a:p>
        </p:txBody>
      </p:sp>
      <p:sp>
        <p:nvSpPr>
          <p:cNvPr id="5" name="页脚占位符 4"/>
          <p:cNvSpPr>
            <a:spLocks noGrp="1"/>
          </p:cNvSpPr>
          <p:nvPr>
            <p:ph type="ftr" sz="quarter" idx="11"/>
            <p:custDataLst>
              <p:tags r:id="rId4"/>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a:lstStyle/>
          <a:p>
            <a:fld id="{515A922F-1294-4387-9CB3-FCC8465D972A}" type="slidenum">
              <a:rPr lang="en-US" smtClean="0"/>
              <a:t>‹#›</a:t>
            </a:fld>
            <a:endParaRPr lang="en-US"/>
          </a:p>
        </p:txBody>
      </p:sp>
    </p:spTree>
    <p:extLst>
      <p:ext uri="{BB962C8B-B14F-4D97-AF65-F5344CB8AC3E}">
        <p14:creationId xmlns:p14="http://schemas.microsoft.com/office/powerpoint/2010/main" val="2184838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476320"/>
            <a:ext cx="10800000" cy="792000"/>
          </a:xfrm>
        </p:spPr>
        <p:txBody>
          <a:bodyPr lIns="72000" tIns="46800" rIns="72000" bIns="46800"/>
          <a:lstStyle>
            <a:lvl1pPr algn="l" fontAlgn="base">
              <a:defRPr sz="32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extLst>
      <p:ext uri="{BB962C8B-B14F-4D97-AF65-F5344CB8AC3E}">
        <p14:creationId xmlns:p14="http://schemas.microsoft.com/office/powerpoint/2010/main" val="3801855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2965"/>
            <a:ext cx="10800000" cy="705600"/>
          </a:xfrm>
        </p:spPr>
        <p:txBody>
          <a:bodyPr wrap="square" lIns="0" tIns="0" rIns="0" bIns="0">
            <a:normAutofit/>
          </a:bodyPr>
          <a:lstStyle>
            <a:lvl1pPr algn="ctr" fontAlgn="base">
              <a:defRPr sz="3200">
                <a:solidFill>
                  <a:schemeClr val="tx1"/>
                </a:solidFill>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903561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2"/>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3"/>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
        <p:nvSpPr>
          <p:cNvPr id="6" name="标题 5"/>
          <p:cNvSpPr>
            <a:spLocks noGrp="1"/>
          </p:cNvSpPr>
          <p:nvPr>
            <p:ph type="title" hasCustomPrompt="1"/>
            <p:custDataLst>
              <p:tags r:id="rId4"/>
            </p:custDataLst>
          </p:nvPr>
        </p:nvSpPr>
        <p:spPr/>
        <p:txBody>
          <a:bodyPr/>
          <a:lstStyle>
            <a:lvl1pPr>
              <a:defRPr>
                <a:solidFill>
                  <a:srgbClr val="000000"/>
                </a:solidFill>
              </a:defRPr>
            </a:lvl1pPr>
          </a:lstStyle>
          <a:p>
            <a:r>
              <a:rPr lang="en-US"/>
              <a:t>Click to add title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2965"/>
            <a:ext cx="10800000" cy="705600"/>
          </a:xfrm>
        </p:spPr>
        <p:txBody>
          <a:bodyPr wrap="square" lIns="0" tIns="0" rIns="0" bIns="0">
            <a:normAutofit/>
          </a:bodyPr>
          <a:lstStyle>
            <a:lvl1pPr algn="l" fontAlgn="base">
              <a:defRPr sz="3200">
                <a:solidFill>
                  <a:schemeClr val="tx1"/>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lIns="0" tIns="0" rIns="0" bIns="0"/>
          <a:lstStyle>
            <a:lvl1pPr algn="l" fontAlgn="base">
              <a:defRPr sz="32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052773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634496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2503324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146845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973700-59CD-2F47-80F7-59C3679365C1}" type="datetimeFigureOut">
              <a:rPr lang="en-VN" smtClean="0"/>
              <a:t>10/10/2025</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72748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973700-59CD-2F47-80F7-59C3679365C1}" type="datetimeFigureOut">
              <a:rPr lang="en-VN" smtClean="0"/>
              <a:t>10/10/2025</a:t>
            </a:fld>
            <a:endParaRPr lang="en-VN"/>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988238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73700-59CD-2F47-80F7-59C3679365C1}" type="datetimeFigureOut">
              <a:rPr lang="en-VN" smtClean="0"/>
              <a:t>10/10/2025</a:t>
            </a:fld>
            <a:endParaRPr lang="en-VN"/>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80378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224313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50980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726208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41387557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73700-59CD-2F47-80F7-59C3679365C1}" type="datetimeFigureOut">
              <a:rPr lang="en-VN" smtClean="0"/>
              <a:t>10/10/2025</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9522430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717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316162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284925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973700-59CD-2F47-80F7-59C3679365C1}" type="datetimeFigureOut">
              <a:rPr lang="en-VN" smtClean="0"/>
              <a:t>10/10/2025</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938227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973700-59CD-2F47-80F7-59C3679365C1}" type="datetimeFigureOut">
              <a:rPr lang="en-VN" smtClean="0"/>
              <a:t>10/10/2025</a:t>
            </a:fld>
            <a:endParaRPr lang="en-VN"/>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98608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73700-59CD-2F47-80F7-59C3679365C1}" type="datetimeFigureOut">
              <a:rPr lang="en-VN" smtClean="0"/>
              <a:t>10/10/2025</a:t>
            </a:fld>
            <a:endParaRPr lang="en-VN"/>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438103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344991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973700-59CD-2F47-80F7-59C3679365C1}" type="datetimeFigureOut">
              <a:rPr lang="en-VN" smtClean="0"/>
              <a:t>10/10/2025</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C8675584-F241-1C45-BC9C-7F65AB985196}" type="slidenum">
              <a:rPr lang="en-VN" smtClean="0"/>
              <a:t>‹#›</a:t>
            </a:fld>
            <a:endParaRPr lang="en-VN"/>
          </a:p>
        </p:txBody>
      </p:sp>
    </p:spTree>
    <p:extLst>
      <p:ext uri="{BB962C8B-B14F-4D97-AF65-F5344CB8AC3E}">
        <p14:creationId xmlns:p14="http://schemas.microsoft.com/office/powerpoint/2010/main" val="1297419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
              <a:srgbClr val="5C317A"/>
            </a:gs>
            <a:gs pos="20000">
              <a:srgbClr val="7F469D"/>
            </a:gs>
            <a:gs pos="50000">
              <a:srgbClr val="784C9F">
                <a:lumMod val="95344"/>
              </a:srgbClr>
            </a:gs>
            <a:gs pos="100000">
              <a:srgbClr val="8B44A2"/>
            </a:gs>
          </a:gsLst>
          <a:lin ang="30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73700-59CD-2F47-80F7-59C3679365C1}" type="datetimeFigureOut">
              <a:rPr lang="en-VN" smtClean="0"/>
              <a:t>10/10/2025</a:t>
            </a:fld>
            <a:endParaRPr lang="en-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75584-F241-1C45-BC9C-7F65AB985196}" type="slidenum">
              <a:rPr lang="en-VN" smtClean="0"/>
              <a:t>‹#›</a:t>
            </a:fld>
            <a:endParaRPr lang="en-VN" dirty="0"/>
          </a:p>
        </p:txBody>
      </p:sp>
      <p:pic>
        <p:nvPicPr>
          <p:cNvPr id="7" name="Picture 6">
            <a:extLst>
              <a:ext uri="{FF2B5EF4-FFF2-40B4-BE49-F238E27FC236}">
                <a16:creationId xmlns:a16="http://schemas.microsoft.com/office/drawing/2014/main" id="{C1D045F3-DFA9-920C-4CA2-4BFDA9B6020A}"/>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501234" y="561685"/>
            <a:ext cx="906280" cy="302093"/>
          </a:xfrm>
          <a:prstGeom prst="rect">
            <a:avLst/>
          </a:prstGeom>
        </p:spPr>
      </p:pic>
    </p:spTree>
    <p:extLst>
      <p:ext uri="{BB962C8B-B14F-4D97-AF65-F5344CB8AC3E}">
        <p14:creationId xmlns:p14="http://schemas.microsoft.com/office/powerpoint/2010/main" val="419164491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4" r:id="rId14"/>
    <p:sldLayoutId id="2147483705" r:id="rId15"/>
    <p:sldLayoutId id="2147483706" r:id="rId16"/>
    <p:sldLayoutId id="2147483675" r:id="rId17"/>
    <p:sldLayoutId id="2147483677" r:id="rId18"/>
    <p:sldLayoutId id="2147483679" r:id="rId19"/>
    <p:sldLayoutId id="2147483681" r:id="rId20"/>
    <p:sldLayoutId id="2147483683"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73700-59CD-2F47-80F7-59C3679365C1}" type="datetimeFigureOut">
              <a:rPr lang="en-VN" smtClean="0"/>
              <a:t>10/10/2025</a:t>
            </a:fld>
            <a:endParaRPr lang="en-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75584-F241-1C45-BC9C-7F65AB985196}" type="slidenum">
              <a:rPr lang="en-VN" smtClean="0"/>
              <a:t>‹#›</a:t>
            </a:fld>
            <a:endParaRPr lang="en-VN" dirty="0"/>
          </a:p>
        </p:txBody>
      </p:sp>
      <p:pic>
        <p:nvPicPr>
          <p:cNvPr id="7" name="Picture 6">
            <a:extLst>
              <a:ext uri="{FF2B5EF4-FFF2-40B4-BE49-F238E27FC236}">
                <a16:creationId xmlns:a16="http://schemas.microsoft.com/office/drawing/2014/main" id="{C1D045F3-DFA9-920C-4CA2-4BFDA9B6020A}"/>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501234" y="561685"/>
            <a:ext cx="906280" cy="302093"/>
          </a:xfrm>
          <a:prstGeom prst="rect">
            <a:avLst/>
          </a:prstGeom>
        </p:spPr>
      </p:pic>
    </p:spTree>
    <p:extLst>
      <p:ext uri="{BB962C8B-B14F-4D97-AF65-F5344CB8AC3E}">
        <p14:creationId xmlns:p14="http://schemas.microsoft.com/office/powerpoint/2010/main" val="8236682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05.xml"/><Relationship Id="rId7" Type="http://schemas.openxmlformats.org/officeDocument/2006/relationships/notesSlide" Target="../notesSlides/notesSlide3.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6.xml"/><Relationship Id="rId5" Type="http://schemas.openxmlformats.org/officeDocument/2006/relationships/tags" Target="../tags/tag107.xml"/><Relationship Id="rId4" Type="http://schemas.openxmlformats.org/officeDocument/2006/relationships/tags" Target="../tags/tag106.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10.xml"/><Relationship Id="rId7" Type="http://schemas.openxmlformats.org/officeDocument/2006/relationships/slideLayout" Target="../slideLayouts/slideLayout16.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6.jp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6.xml"/><Relationship Id="rId7" Type="http://schemas.openxmlformats.org/officeDocument/2006/relationships/slideLayout" Target="../slideLayouts/slideLayout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9"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tags" Target="../tags/tag125.xml"/><Relationship Id="rId7" Type="http://schemas.openxmlformats.org/officeDocument/2006/relationships/slideLayout" Target="../slideLayouts/slideLayout16.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31.xml"/><Relationship Id="rId7" Type="http://schemas.openxmlformats.org/officeDocument/2006/relationships/slideLayout" Target="../slideLayouts/slideLayout16.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9.webp"/></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37.xml"/><Relationship Id="rId7" Type="http://schemas.openxmlformats.org/officeDocument/2006/relationships/slideLayout" Target="../slideLayouts/slideLayout1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143.xml"/><Relationship Id="rId7" Type="http://schemas.openxmlformats.org/officeDocument/2006/relationships/tags" Target="../tags/tag14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tags" Target="../tags/tag150.xml"/><Relationship Id="rId7" Type="http://schemas.openxmlformats.org/officeDocument/2006/relationships/notesSlide" Target="../notesSlides/notesSlide8.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6.xml"/><Relationship Id="rId5" Type="http://schemas.openxmlformats.org/officeDocument/2006/relationships/tags" Target="../tags/tag152.xml"/><Relationship Id="rId4" Type="http://schemas.openxmlformats.org/officeDocument/2006/relationships/tags" Target="../tags/tag151.xml"/></Relationships>
</file>

<file path=ppt/slides/_rels/slide2.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slideLayout" Target="../slideLayouts/slideLayout14.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tags" Target="../tags/tag58.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55.xml"/><Relationship Id="rId7" Type="http://schemas.openxmlformats.org/officeDocument/2006/relationships/slideLayout" Target="../slideLayouts/slideLayout16.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64.xml"/><Relationship Id="rId7" Type="http://schemas.openxmlformats.org/officeDocument/2006/relationships/slideLayout" Target="../slideLayouts/slideLayout16.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9" Type="http://schemas.openxmlformats.org/officeDocument/2006/relationships/image" Target="../media/image14.jpeg"/></Relationships>
</file>

<file path=ppt/slides/_rels/slide2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70.xml"/><Relationship Id="rId7" Type="http://schemas.openxmlformats.org/officeDocument/2006/relationships/notesSlide" Target="../notesSlides/notesSlide1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16.xml"/><Relationship Id="rId5" Type="http://schemas.openxmlformats.org/officeDocument/2006/relationships/tags" Target="../tags/tag172.xml"/><Relationship Id="rId4" Type="http://schemas.openxmlformats.org/officeDocument/2006/relationships/tags" Target="../tags/tag171.xml"/></Relationships>
</file>

<file path=ppt/slides/_rels/slide2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3.jpeg"/><Relationship Id="rId5" Type="http://schemas.openxmlformats.org/officeDocument/2006/relationships/tags" Target="../tags/tag177.xml"/><Relationship Id="rId10" Type="http://schemas.openxmlformats.org/officeDocument/2006/relationships/slideLayout" Target="../slideLayouts/slideLayout16.xml"/><Relationship Id="rId4" Type="http://schemas.openxmlformats.org/officeDocument/2006/relationships/tags" Target="../tags/tag176.xml"/><Relationship Id="rId9" Type="http://schemas.openxmlformats.org/officeDocument/2006/relationships/tags" Target="../tags/tag181.xml"/></Relationships>
</file>

<file path=ppt/slides/_rels/slide26.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5.jpeg"/><Relationship Id="rId5" Type="http://schemas.openxmlformats.org/officeDocument/2006/relationships/tags" Target="../tags/tag189.xml"/><Relationship Id="rId10" Type="http://schemas.openxmlformats.org/officeDocument/2006/relationships/slideLayout" Target="../slideLayouts/slideLayout16.xml"/><Relationship Id="rId4" Type="http://schemas.openxmlformats.org/officeDocument/2006/relationships/tags" Target="../tags/tag188.xml"/><Relationship Id="rId9" Type="http://schemas.openxmlformats.org/officeDocument/2006/relationships/tags" Target="../tags/tag19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196.xml"/><Relationship Id="rId7" Type="http://schemas.openxmlformats.org/officeDocument/2006/relationships/tags" Target="../tags/tag200.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10" Type="http://schemas.openxmlformats.org/officeDocument/2006/relationships/image" Target="../media/image4.jpeg"/><Relationship Id="rId4" Type="http://schemas.openxmlformats.org/officeDocument/2006/relationships/tags" Target="../tags/tag197.xml"/><Relationship Id="rId9"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slideLayout" Target="../slideLayouts/slideLayout14.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s>
</file>

<file path=ppt/slides/_rels/slide3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206.xml"/><Relationship Id="rId7" Type="http://schemas.openxmlformats.org/officeDocument/2006/relationships/slideLayout" Target="../slideLayouts/slideLayout16.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image" Target="../media/image2.png"/><Relationship Id="rId4" Type="http://schemas.openxmlformats.org/officeDocument/2006/relationships/tags" Target="../tags/tag213.xml"/><Relationship Id="rId9"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tags" Target="../tags/tag219.xml"/><Relationship Id="rId7" Type="http://schemas.openxmlformats.org/officeDocument/2006/relationships/image" Target="../media/image17.jpe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notesSlide" Target="../notesSlides/notesSlide14.xml"/><Relationship Id="rId5" Type="http://schemas.openxmlformats.org/officeDocument/2006/relationships/slideLayout" Target="../slideLayouts/slideLayout16.xml"/><Relationship Id="rId4" Type="http://schemas.openxmlformats.org/officeDocument/2006/relationships/tags" Target="../tags/tag220.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223.xml"/><Relationship Id="rId7" Type="http://schemas.openxmlformats.org/officeDocument/2006/relationships/slideLayout" Target="../slideLayouts/slideLayout16.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29.xml"/><Relationship Id="rId7" Type="http://schemas.openxmlformats.org/officeDocument/2006/relationships/notesSlide" Target="../notesSlides/notesSlide16.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16.xml"/><Relationship Id="rId5" Type="http://schemas.openxmlformats.org/officeDocument/2006/relationships/tags" Target="../tags/tag231.xml"/><Relationship Id="rId4" Type="http://schemas.openxmlformats.org/officeDocument/2006/relationships/tags" Target="../tags/tag230.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234.xml"/><Relationship Id="rId7" Type="http://schemas.openxmlformats.org/officeDocument/2006/relationships/slideLayout" Target="../slideLayouts/slideLayout16.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9" Type="http://schemas.openxmlformats.org/officeDocument/2006/relationships/image" Target="../media/image19.jpg"/></Relationships>
</file>

<file path=ppt/slides/_rels/slide36.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41.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244.xml"/><Relationship Id="rId7" Type="http://schemas.openxmlformats.org/officeDocument/2006/relationships/slideLayout" Target="../slideLayouts/slideLayout16.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9"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tags" Target="../tags/tag258.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10" Type="http://schemas.openxmlformats.org/officeDocument/2006/relationships/image" Target="../media/image20.jpeg"/><Relationship Id="rId4" Type="http://schemas.openxmlformats.org/officeDocument/2006/relationships/tags" Target="../tags/tag254.xml"/><Relationship Id="rId9"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261.xml"/><Relationship Id="rId7" Type="http://schemas.openxmlformats.org/officeDocument/2006/relationships/tags" Target="../tags/tag265.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5" Type="http://schemas.openxmlformats.org/officeDocument/2006/relationships/tags" Target="../tags/tag263.xml"/><Relationship Id="rId10" Type="http://schemas.openxmlformats.org/officeDocument/2006/relationships/image" Target="../media/image2.png"/><Relationship Id="rId4" Type="http://schemas.openxmlformats.org/officeDocument/2006/relationships/tags" Target="../tags/tag262.xml"/><Relationship Id="rId9"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268.xml"/><Relationship Id="rId7" Type="http://schemas.openxmlformats.org/officeDocument/2006/relationships/slideLayout" Target="../slideLayouts/slideLayout16.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9" Type="http://schemas.openxmlformats.org/officeDocument/2006/relationships/image" Target="../media/image21.jpeg"/></Relationships>
</file>

<file path=ppt/slides/_rels/slide43.xml.rels><?xml version="1.0" encoding="UTF-8" standalone="yes"?>
<Relationships xmlns="http://schemas.openxmlformats.org/package/2006/relationships"><Relationship Id="rId2" Type="http://schemas.openxmlformats.org/officeDocument/2006/relationships/hyperlink" Target="mailto:support@LinkID.vn" TargetMode="Externa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10" Type="http://schemas.openxmlformats.org/officeDocument/2006/relationships/image" Target="../media/image2.png"/><Relationship Id="rId4" Type="http://schemas.openxmlformats.org/officeDocument/2006/relationships/tags" Target="../tags/tag76.xml"/><Relationship Id="rId9"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0.xml"/></Relationships>
</file>

<file path=ppt/slides/_rels/slide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3.jpeg"/><Relationship Id="rId5" Type="http://schemas.openxmlformats.org/officeDocument/2006/relationships/tags" Target="../tags/tag88.xml"/><Relationship Id="rId10" Type="http://schemas.openxmlformats.org/officeDocument/2006/relationships/slideLayout" Target="../slideLayouts/slideLayout16.xml"/><Relationship Id="rId4" Type="http://schemas.openxmlformats.org/officeDocument/2006/relationships/tags" Target="../tags/tag87.xml"/><Relationship Id="rId9" Type="http://schemas.openxmlformats.org/officeDocument/2006/relationships/tags" Target="../tags/tag9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10" Type="http://schemas.openxmlformats.org/officeDocument/2006/relationships/image" Target="../media/image4.jpeg"/><Relationship Id="rId4" Type="http://schemas.openxmlformats.org/officeDocument/2006/relationships/tags" Target="../tags/tag96.xml"/><Relationship Id="rId9"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000">
              <a:srgbClr val="5C317A"/>
            </a:gs>
            <a:gs pos="20000">
              <a:srgbClr val="7F469D"/>
            </a:gs>
            <a:gs pos="50000">
              <a:srgbClr val="784C9F">
                <a:lumMod val="95344"/>
              </a:srgbClr>
            </a:gs>
            <a:gs pos="100000">
              <a:srgbClr val="8B44A2"/>
            </a:gs>
          </a:gsLst>
          <a:lin ang="3000000" scaled="0"/>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87E243-19A7-2458-BD99-BA58B21090CB}"/>
              </a:ext>
            </a:extLst>
          </p:cNvPr>
          <p:cNvSpPr txBox="1"/>
          <p:nvPr/>
        </p:nvSpPr>
        <p:spPr>
          <a:xfrm>
            <a:off x="2383794" y="2595772"/>
            <a:ext cx="736611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PHISHING LÀ GÌ</a:t>
            </a:r>
            <a:endParaRPr kumimoji="0" lang="en-VN" sz="7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03D52DE4-8CB7-47EB-0F53-C2797DC55E8D}"/>
              </a:ext>
            </a:extLst>
          </p:cNvPr>
          <p:cNvSpPr txBox="1"/>
          <p:nvPr/>
        </p:nvSpPr>
        <p:spPr>
          <a:xfrm>
            <a:off x="630173" y="524656"/>
            <a:ext cx="28838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CÔNG TY CỔ PHẦN LYNKID</a:t>
            </a:r>
          </a:p>
        </p:txBody>
      </p:sp>
      <p:sp>
        <p:nvSpPr>
          <p:cNvPr id="15" name="TextBox 14">
            <a:extLst>
              <a:ext uri="{FF2B5EF4-FFF2-40B4-BE49-F238E27FC236}">
                <a16:creationId xmlns:a16="http://schemas.microsoft.com/office/drawing/2014/main" id="{4452C24F-2E30-1D85-64D6-DDAAADAAD220}"/>
              </a:ext>
            </a:extLst>
          </p:cNvPr>
          <p:cNvSpPr txBox="1"/>
          <p:nvPr/>
        </p:nvSpPr>
        <p:spPr>
          <a:xfrm>
            <a:off x="5455146" y="4287746"/>
            <a:ext cx="122341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VN" sz="2800" b="0" i="0" u="none" strike="noStrike" kern="1200" cap="none" spc="0" normalizeH="0" baseline="0" noProof="0" dirty="0">
                <a:ln>
                  <a:noFill/>
                </a:ln>
                <a:solidFill>
                  <a:prstClr val="white"/>
                </a:solidFill>
                <a:effectLst/>
                <a:uLnTx/>
                <a:uFillTx/>
                <a:latin typeface="Arial Light" pitchFamily="2" charset="77"/>
                <a:ea typeface="+mn-ea"/>
                <a:cs typeface="Arial" panose="020B0604020202020204" pitchFamily="34" charset="0"/>
              </a:rPr>
              <a:t>IT-SEC</a:t>
            </a:r>
          </a:p>
        </p:txBody>
      </p:sp>
      <p:cxnSp>
        <p:nvCxnSpPr>
          <p:cNvPr id="17" name="Straight Connector 16">
            <a:extLst>
              <a:ext uri="{FF2B5EF4-FFF2-40B4-BE49-F238E27FC236}">
                <a16:creationId xmlns:a16="http://schemas.microsoft.com/office/drawing/2014/main" id="{B4E4742F-8EA4-F844-EB7A-995FC7A27E93}"/>
              </a:ext>
            </a:extLst>
          </p:cNvPr>
          <p:cNvCxnSpPr>
            <a:cxnSpLocks/>
          </p:cNvCxnSpPr>
          <p:nvPr/>
        </p:nvCxnSpPr>
        <p:spPr>
          <a:xfrm>
            <a:off x="1871663" y="4030645"/>
            <a:ext cx="86295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28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BA</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Tại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sao</a:t>
            </a:r>
            <a:r>
              <a:rPr lang="en-US" dirty="0">
                <a:solidFill>
                  <a:schemeClr val="bg1"/>
                </a:solidFill>
                <a:latin typeface="Arial" panose="020B0604020202020204" pitchFamily="34" charset="0"/>
                <a:cs typeface="Arial" panose="020B0604020202020204" pitchFamily="34" charset="0"/>
              </a:rPr>
              <a:t> Phishing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đề</a:t>
            </a:r>
            <a:r>
              <a:rPr lang="en-US" dirty="0">
                <a:solidFill>
                  <a:schemeClr val="bg1"/>
                </a:solidFill>
                <a:latin typeface="Arial" panose="020B0604020202020204" pitchFamily="34" charset="0"/>
                <a:cs typeface="Arial" panose="020B0604020202020204" pitchFamily="34" charset="0"/>
              </a:rPr>
              <a:t>?</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694800" y="360000"/>
            <a:ext cx="6620400" cy="720000"/>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Tác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động</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của</a:t>
            </a:r>
            <a:r>
              <a:rPr lang="en-US" spc="0" dirty="0">
                <a:solidFill>
                  <a:schemeClr val="bg1"/>
                </a:solidFill>
                <a:latin typeface="Arial" panose="020B0604020202020204" pitchFamily="34" charset="0"/>
                <a:cs typeface="Arial" panose="020B0604020202020204" pitchFamily="34" charset="0"/>
              </a:rPr>
              <a:t> Phishing</a:t>
            </a:r>
          </a:p>
        </p:txBody>
      </p:sp>
      <p:pic>
        <p:nvPicPr>
          <p:cNvPr id="2" name="图片 1"/>
          <p:cNvPicPr>
            <a:picLocks noChangeAspect="1"/>
          </p:cNvPicPr>
          <p:nvPr>
            <p:custDataLst>
              <p:tags r:id="rId3"/>
            </p:custDataLst>
          </p:nvPr>
        </p:nvPicPr>
        <p:blipFill>
          <a:blip r:embed="rId8"/>
          <a:srcRect t="1093" b="1093"/>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5" name="矩形 4"/>
          <p:cNvSpPr/>
          <p:nvPr>
            <p:custDataLst>
              <p:tags r:id="rId4"/>
            </p:custDataLst>
          </p:nvPr>
        </p:nvSpPr>
        <p:spPr>
          <a:xfrm>
            <a:off x="694423" y="2835137"/>
            <a:ext cx="3389529" cy="333073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dirty="0">
                <a:solidFill>
                  <a:schemeClr val="bg1"/>
                </a:solidFill>
                <a:latin typeface="Arial" panose="020B0604020202020204" pitchFamily="34" charset="0"/>
                <a:cs typeface="Arial" panose="020B0604020202020204" pitchFamily="34" charset="0"/>
              </a:rPr>
              <a:t>Phishing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đề</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nghiêm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trọng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vì</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nó</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dễ</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thực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hiện</a:t>
            </a:r>
            <a:r>
              <a:rPr lang="en-US" dirty="0">
                <a:solidFill>
                  <a:schemeClr val="bg1"/>
                </a:solidFill>
                <a:latin typeface="Arial" panose="020B0604020202020204" pitchFamily="34" charset="0"/>
                <a:cs typeface="Arial" panose="020B0604020202020204" pitchFamily="34" charset="0"/>
              </a:rPr>
              <a:t>, chi </a:t>
            </a:r>
            <a:r>
              <a:rPr lang="en-US" dirty="0" err="1">
                <a:solidFill>
                  <a:schemeClr val="bg1"/>
                </a:solidFill>
                <a:latin typeface="Arial" panose="020B0604020202020204" pitchFamily="34" charset="0"/>
                <a:cs typeface="Arial" panose="020B0604020202020204" pitchFamily="34" charset="0"/>
              </a:rPr>
              <a:t>phí</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thấp</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hiệu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đối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tội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phạm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mạng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chiến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thuật</a:t>
            </a:r>
            <a:r>
              <a:rPr lang="en-US" dirty="0">
                <a:solidFill>
                  <a:schemeClr val="bg1"/>
                </a:solidFill>
                <a:latin typeface="Arial" panose="020B0604020202020204" pitchFamily="34" charset="0"/>
                <a:cs typeface="Arial" panose="020B0604020202020204" pitchFamily="34" charset="0"/>
              </a:rPr>
              <a:t> phishing, </a:t>
            </a:r>
            <a:r>
              <a:rPr lang="en-US" dirty="0" err="1">
                <a:solidFill>
                  <a:schemeClr val="bg1"/>
                </a:solidFill>
                <a:latin typeface="Arial" panose="020B0604020202020204" pitchFamily="34" charset="0"/>
                <a:cs typeface="Arial" panose="020B0604020202020204" pitchFamily="34" charset="0"/>
              </a:rPr>
              <a:t>đặc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biệt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qua email, </a:t>
            </a:r>
            <a:r>
              <a:rPr lang="en-US" dirty="0" err="1">
                <a:solidFill>
                  <a:schemeClr val="bg1"/>
                </a:solidFill>
                <a:latin typeface="Arial" panose="020B0604020202020204" pitchFamily="34" charset="0"/>
                <a:cs typeface="Arial" panose="020B0604020202020204" pitchFamily="34" charset="0"/>
              </a:rPr>
              <a:t>đòi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hỏi</a:t>
            </a:r>
            <a:r>
              <a:rPr lang="en-US" dirty="0">
                <a:solidFill>
                  <a:schemeClr val="bg1"/>
                </a:solidFill>
                <a:latin typeface="Arial" panose="020B0604020202020204" pitchFamily="34" charset="0"/>
                <a:cs typeface="Arial" panose="020B0604020202020204" pitchFamily="34" charset="0"/>
              </a:rPr>
              <a:t> chi </a:t>
            </a:r>
            <a:r>
              <a:rPr lang="en-US" dirty="0" err="1">
                <a:solidFill>
                  <a:schemeClr val="bg1"/>
                </a:solidFill>
                <a:latin typeface="Arial" panose="020B0604020202020204" pitchFamily="34" charset="0"/>
                <a:cs typeface="Arial" panose="020B0604020202020204" pitchFamily="34" charset="0"/>
              </a:rPr>
              <a:t>phí</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công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sức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tối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thiểu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khiến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chúng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trở</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thành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cuộc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công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mạng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phổ</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biến</a:t>
            </a:r>
            <a:r>
              <a:rPr lang="en-US" dirty="0">
                <a:solidFill>
                  <a:schemeClr val="bg1"/>
                </a:solidFill>
                <a:latin typeface="Arial" panose="020B0604020202020204" pitchFamily="34" charset="0"/>
                <a:cs typeface="Arial" panose="020B0604020202020204" pitchFamily="34" charset="0"/>
              </a:rPr>
              <a:t>.</a:t>
            </a:r>
          </a:p>
        </p:txBody>
      </p:sp>
      <p:sp>
        <p:nvSpPr>
          <p:cNvPr id="6" name="矩形 5"/>
          <p:cNvSpPr/>
          <p:nvPr>
            <p:custDataLst>
              <p:tags r:id="rId5"/>
            </p:custDataLst>
          </p:nvPr>
        </p:nvSpPr>
        <p:spPr>
          <a:xfrm>
            <a:off x="694423" y="1686876"/>
            <a:ext cx="3701408" cy="973630"/>
          </a:xfrm>
          <a:prstGeom prst="rect">
            <a:avLst/>
          </a:prstGeom>
          <a:noFill/>
        </p:spPr>
        <p:txBody>
          <a:bodyPr wrap="square" lIns="0" tIns="0" rIns="0" bIns="0" rtlCol="0" anchor="ctr" anchorCtr="0">
            <a:normAutofit/>
          </a:bodyPr>
          <a:lstStyle/>
          <a:p>
            <a:pPr>
              <a:spcBef>
                <a:spcPct val="0"/>
              </a:spcBef>
              <a:spcAft>
                <a:spcPct val="0"/>
              </a:spcAft>
            </a:pPr>
            <a:r>
              <a:rPr lang="en-US" sz="2800" b="1" dirty="0" err="1">
                <a:solidFill>
                  <a:schemeClr val="bg1"/>
                </a:solidFill>
                <a:latin typeface="Arial" panose="020B0604020202020204" pitchFamily="34" charset="0"/>
                <a:cs typeface="Arial" panose="020B0604020202020204" pitchFamily="34" charset="0"/>
              </a:rPr>
              <a:t>Dễ</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dàng</a:t>
            </a:r>
            <a:r>
              <a:rPr lang="en-US" sz="2800" b="1" dirty="0">
                <a:solidFill>
                  <a:schemeClr val="bg1"/>
                </a:solidFill>
                <a:latin typeface="Arial" panose="020B0604020202020204" pitchFamily="34" charset="0"/>
                <a:cs typeface="Arial" panose="020B0604020202020204" pitchFamily="34" charset="0"/>
              </a:rPr>
              <a:t>, Chi </a:t>
            </a:r>
            <a:r>
              <a:rPr lang="en-US" sz="2800" b="1" dirty="0" err="1">
                <a:solidFill>
                  <a:schemeClr val="bg1"/>
                </a:solidFill>
                <a:latin typeface="Arial" panose="020B0604020202020204" pitchFamily="34" charset="0"/>
                <a:cs typeface="Arial" panose="020B0604020202020204" pitchFamily="34" charset="0"/>
              </a:rPr>
              <a:t>phí</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thấp</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custDataLst>
              <p:tags r:id="rId2"/>
            </p:custDataLst>
          </p:nvPr>
        </p:nvSpPr>
        <p:spPr>
          <a:xfrm>
            <a:off x="9392245" y="3858579"/>
            <a:ext cx="2497775" cy="2497775"/>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 name="椭圆 2"/>
          <p:cNvSpPr/>
          <p:nvPr>
            <p:custDataLst>
              <p:tags r:id="rId3"/>
            </p:custDataLst>
          </p:nvPr>
        </p:nvSpPr>
        <p:spPr>
          <a:xfrm>
            <a:off x="6787829" y="1073158"/>
            <a:ext cx="4794241" cy="4794241"/>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 name="标题 5"/>
          <p:cNvSpPr>
            <a:spLocks noGrp="1"/>
          </p:cNvSpPr>
          <p:nvPr>
            <p:ph type="title"/>
            <p:custDataLst>
              <p:tags r:id="rId4"/>
            </p:custDataLst>
          </p:nvPr>
        </p:nvSpPr>
        <p:spPr>
          <a:xfrm>
            <a:off x="1414462" y="1341438"/>
            <a:ext cx="5160659" cy="1316037"/>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Tác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động</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của</a:t>
            </a:r>
            <a:r>
              <a:rPr lang="en-US" spc="0" dirty="0">
                <a:solidFill>
                  <a:schemeClr val="bg1"/>
                </a:solidFill>
                <a:latin typeface="Arial" panose="020B0604020202020204" pitchFamily="34" charset="0"/>
                <a:cs typeface="Arial" panose="020B0604020202020204" pitchFamily="34" charset="0"/>
              </a:rPr>
              <a:t> Phishing</a:t>
            </a:r>
          </a:p>
        </p:txBody>
      </p:sp>
      <p:sp>
        <p:nvSpPr>
          <p:cNvPr id="2" name="矩形 1"/>
          <p:cNvSpPr/>
          <p:nvPr>
            <p:custDataLst>
              <p:tags r:id="rId5"/>
            </p:custDataLst>
          </p:nvPr>
        </p:nvSpPr>
        <p:spPr>
          <a:xfrm>
            <a:off x="1414320" y="3563303"/>
            <a:ext cx="4504690" cy="2003425"/>
          </a:xfrm>
          <a:prstGeom prst="rect">
            <a:avLst/>
          </a:prstGeom>
          <a:noFill/>
        </p:spPr>
        <p:txBody>
          <a:bodyPr wrap="square" lIns="0" tIns="0" rIns="0" bIns="0" rtlCol="0" anchor="t">
            <a:normAutofit/>
          </a:bodyPr>
          <a:lstStyle/>
          <a:p>
            <a:pPr algn="just">
              <a:lnSpc>
                <a:spcPct val="150000"/>
              </a:lnSpc>
              <a:spcBef>
                <a:spcPct val="0"/>
              </a:spcBef>
              <a:spcAft>
                <a:spcPct val="0"/>
              </a:spcAft>
            </a:pPr>
            <a:r>
              <a:rPr lang="en-US" sz="1400" dirty="0" err="1">
                <a:ln>
                  <a:noFill/>
                  <a:prstDash val="sysDot"/>
                </a:ln>
                <a:solidFill>
                  <a:schemeClr val="bg1"/>
                </a:solidFill>
                <a:latin typeface="Arial" panose="020B0604020202020204" pitchFamily="34" charset="0"/>
                <a:cs typeface="Arial" panose="020B0604020202020204" pitchFamily="34" charset="0"/>
              </a:rPr>
              <a:t>Các</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nạn</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nhân</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của</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lừa</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đảo</a:t>
            </a:r>
            <a:r>
              <a:rPr lang="en-US" sz="1400" dirty="0">
                <a:ln>
                  <a:noFill/>
                  <a:prstDash val="sysDot"/>
                </a:ln>
                <a:solidFill>
                  <a:schemeClr val="bg1"/>
                </a:solidFill>
                <a:latin typeface="Arial" panose="020B0604020202020204" pitchFamily="34" charset="0"/>
                <a:cs typeface="Arial" panose="020B0604020202020204" pitchFamily="34" charset="0"/>
              </a:rPr>
              <a:t> phishing </a:t>
            </a:r>
            <a:r>
              <a:rPr lang="en-US" sz="1400" dirty="0" err="1">
                <a:ln>
                  <a:noFill/>
                  <a:prstDash val="sysDot"/>
                </a:ln>
                <a:solidFill>
                  <a:schemeClr val="bg1"/>
                </a:solidFill>
                <a:latin typeface="Arial" panose="020B0604020202020204" pitchFamily="34" charset="0"/>
                <a:cs typeface="Arial" panose="020B0604020202020204" pitchFamily="34" charset="0"/>
              </a:rPr>
              <a:t>có</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thể</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phải</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đối</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mặt</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với</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việc</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nhiễm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phần</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mềm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độc</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hại</a:t>
            </a:r>
            <a:r>
              <a:rPr lang="en-US" sz="1400" dirty="0">
                <a:ln>
                  <a:noFill/>
                  <a:prstDash val="sysDot"/>
                </a:ln>
                <a:solidFill>
                  <a:schemeClr val="bg1"/>
                </a:solidFill>
                <a:latin typeface="Arial" panose="020B0604020202020204" pitchFamily="34" charset="0"/>
                <a:cs typeface="Arial" panose="020B0604020202020204" pitchFamily="34" charset="0"/>
              </a:rPr>
              <a:t> (bao </a:t>
            </a:r>
            <a:r>
              <a:rPr lang="en-US" sz="1400" dirty="0" err="1">
                <a:ln>
                  <a:noFill/>
                  <a:prstDash val="sysDot"/>
                </a:ln>
                <a:solidFill>
                  <a:schemeClr val="bg1"/>
                </a:solidFill>
                <a:latin typeface="Arial" panose="020B0604020202020204" pitchFamily="34" charset="0"/>
                <a:cs typeface="Arial" panose="020B0604020202020204" pitchFamily="34" charset="0"/>
              </a:rPr>
              <a:t>gồm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cả</a:t>
            </a:r>
            <a:r>
              <a:rPr lang="en-US" sz="1400" dirty="0">
                <a:ln>
                  <a:noFill/>
                  <a:prstDash val="sysDot"/>
                </a:ln>
                <a:solidFill>
                  <a:schemeClr val="bg1"/>
                </a:solidFill>
                <a:latin typeface="Arial" panose="020B0604020202020204" pitchFamily="34" charset="0"/>
                <a:cs typeface="Arial" panose="020B0604020202020204" pitchFamily="34" charset="0"/>
              </a:rPr>
              <a:t> ransomware), </a:t>
            </a:r>
            <a:r>
              <a:rPr lang="en-US" sz="1400" dirty="0" err="1">
                <a:ln>
                  <a:noFill/>
                  <a:prstDash val="sysDot"/>
                </a:ln>
                <a:solidFill>
                  <a:schemeClr val="bg1"/>
                </a:solidFill>
                <a:latin typeface="Arial" panose="020B0604020202020204" pitchFamily="34" charset="0"/>
                <a:cs typeface="Arial" panose="020B0604020202020204" pitchFamily="34" charset="0"/>
              </a:rPr>
              <a:t>đánh</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cắp</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danh</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tính</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và</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mất</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mát</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dữ</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liệu</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Dữ</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liệu</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mà</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tội</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phạm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mạng</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nhắm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đến</a:t>
            </a:r>
            <a:r>
              <a:rPr lang="en-US" sz="1400" dirty="0">
                <a:ln>
                  <a:noFill/>
                  <a:prstDash val="sysDot"/>
                </a:ln>
                <a:solidFill>
                  <a:schemeClr val="bg1"/>
                </a:solidFill>
                <a:latin typeface="Arial" panose="020B0604020202020204" pitchFamily="34" charset="0"/>
                <a:cs typeface="Arial" panose="020B0604020202020204" pitchFamily="34" charset="0"/>
              </a:rPr>
              <a:t> bao </a:t>
            </a:r>
            <a:r>
              <a:rPr lang="en-US" sz="1400" dirty="0" err="1">
                <a:ln>
                  <a:noFill/>
                  <a:prstDash val="sysDot"/>
                </a:ln>
                <a:solidFill>
                  <a:schemeClr val="bg1"/>
                </a:solidFill>
                <a:latin typeface="Arial" panose="020B0604020202020204" pitchFamily="34" charset="0"/>
                <a:cs typeface="Arial" panose="020B0604020202020204" pitchFamily="34" charset="0"/>
              </a:rPr>
              <a:t>gồm</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thông</a:t>
            </a:r>
            <a:r>
              <a:rPr lang="en-US" sz="1400" dirty="0">
                <a:ln>
                  <a:noFill/>
                  <a:prstDash val="sysDot"/>
                </a:ln>
                <a:solidFill>
                  <a:schemeClr val="bg1"/>
                </a:solidFill>
                <a:latin typeface="Arial" panose="020B0604020202020204" pitchFamily="34" charset="0"/>
                <a:cs typeface="Arial" panose="020B0604020202020204" pitchFamily="34" charset="0"/>
              </a:rPr>
              <a:t> tin </a:t>
            </a:r>
            <a:r>
              <a:rPr lang="en-US" sz="1400" dirty="0" err="1">
                <a:ln>
                  <a:noFill/>
                  <a:prstDash val="sysDot"/>
                </a:ln>
                <a:solidFill>
                  <a:schemeClr val="bg1"/>
                </a:solidFill>
                <a:latin typeface="Arial" panose="020B0604020202020204" pitchFamily="34" charset="0"/>
                <a:cs typeface="Arial" panose="020B0604020202020204" pitchFamily="34" charset="0"/>
              </a:rPr>
              <a:t>nhận</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dạng</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cá</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nhân</a:t>
            </a:r>
            <a:r>
              <a:rPr lang="en-US" sz="1400" dirty="0">
                <a:ln>
                  <a:noFill/>
                  <a:prstDash val="sysDot"/>
                </a:ln>
                <a:solidFill>
                  <a:schemeClr val="bg1"/>
                </a:solidFill>
                <a:latin typeface="Arial" panose="020B0604020202020204" pitchFamily="34" charset="0"/>
                <a:cs typeface="Arial" panose="020B0604020202020204" pitchFamily="34" charset="0"/>
              </a:rPr>
              <a:t> (PII) </a:t>
            </a:r>
            <a:r>
              <a:rPr lang="en-US" sz="1400" dirty="0" err="1">
                <a:ln>
                  <a:noFill/>
                  <a:prstDash val="sysDot"/>
                </a:ln>
                <a:solidFill>
                  <a:schemeClr val="bg1"/>
                </a:solidFill>
                <a:latin typeface="Arial" panose="020B0604020202020204" pitchFamily="34" charset="0"/>
                <a:cs typeface="Arial" panose="020B0604020202020204" pitchFamily="34" charset="0"/>
              </a:rPr>
              <a:t>và</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dữ</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liệu</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kinh</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doanh</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nhạy</a:t>
            </a:r>
            <a:r>
              <a:rPr lang="en-US" sz="1400" dirty="0">
                <a:ln>
                  <a:noFill/>
                  <a:prstDash val="sysDot"/>
                </a:ln>
                <a:solidFill>
                  <a:schemeClr val="bg1"/>
                </a:solidFill>
                <a:latin typeface="Arial" panose="020B0604020202020204" pitchFamily="34" charset="0"/>
                <a:cs typeface="Arial" panose="020B0604020202020204" pitchFamily="34" charset="0"/>
              </a:rPr>
              <a:t> </a:t>
            </a:r>
            <a:r>
              <a:rPr lang="en-US" sz="1400" dirty="0" err="1">
                <a:ln>
                  <a:noFill/>
                  <a:prstDash val="sysDot"/>
                </a:ln>
                <a:solidFill>
                  <a:schemeClr val="bg1"/>
                </a:solidFill>
                <a:latin typeface="Arial" panose="020B0604020202020204" pitchFamily="34" charset="0"/>
                <a:cs typeface="Arial" panose="020B0604020202020204" pitchFamily="34" charset="0"/>
              </a:rPr>
              <a:t>cảm</a:t>
            </a:r>
            <a:r>
              <a:rPr lang="en-US" sz="1400" dirty="0">
                <a:ln>
                  <a:noFill/>
                  <a:prstDash val="sysDot"/>
                </a:ln>
                <a:solidFill>
                  <a:schemeClr val="bg1"/>
                </a:solidFill>
                <a:latin typeface="Arial" panose="020B0604020202020204" pitchFamily="34" charset="0"/>
                <a:cs typeface="Arial" panose="020B0604020202020204" pitchFamily="34" charset="0"/>
              </a:rPr>
              <a:t>.</a:t>
            </a:r>
          </a:p>
        </p:txBody>
      </p:sp>
      <p:sp>
        <p:nvSpPr>
          <p:cNvPr id="7" name="矩形: 圆角 9"/>
          <p:cNvSpPr/>
          <p:nvPr>
            <p:custDataLst>
              <p:tags r:id="rId6"/>
            </p:custDataLst>
          </p:nvPr>
        </p:nvSpPr>
        <p:spPr>
          <a:xfrm>
            <a:off x="1414320" y="2970213"/>
            <a:ext cx="3238500" cy="422275"/>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7950" tIns="0" rIns="107950" bIns="0" rtlCol="0" anchor="ctr">
            <a:noAutofit/>
          </a:bodyPr>
          <a:lstStyle/>
          <a:p>
            <a:pPr>
              <a:spcBef>
                <a:spcPct val="0"/>
              </a:spcBef>
              <a:spcAft>
                <a:spcPct val="0"/>
              </a:spcAft>
            </a:pPr>
            <a:r>
              <a:rPr lang="en-US" sz="2000" b="1" dirty="0" err="1">
                <a:solidFill>
                  <a:schemeClr val="bg1"/>
                </a:solidFill>
                <a:latin typeface="Arial" panose="020B0604020202020204" pitchFamily="34" charset="0"/>
                <a:cs typeface="Arial" panose="020B0604020202020204" pitchFamily="34" charset="0"/>
                <a:sym typeface="+mn-ea"/>
              </a:rPr>
              <a:t>Đánh</a:t>
            </a:r>
            <a:r>
              <a:rPr lang="en-US" sz="2000" b="1" dirty="0">
                <a:solidFill>
                  <a:schemeClr val="bg1"/>
                </a:solidFill>
                <a:latin typeface="Arial" panose="020B0604020202020204" pitchFamily="34" charset="0"/>
                <a:cs typeface="Arial" panose="020B0604020202020204" pitchFamily="34" charset="0"/>
                <a:sym typeface="+mn-ea"/>
              </a:rPr>
              <a:t> </a:t>
            </a:r>
            <a:r>
              <a:rPr lang="en-US" sz="2000" b="1" dirty="0" err="1">
                <a:solidFill>
                  <a:schemeClr val="bg1"/>
                </a:solidFill>
                <a:latin typeface="Arial" panose="020B0604020202020204" pitchFamily="34" charset="0"/>
                <a:cs typeface="Arial" panose="020B0604020202020204" pitchFamily="34" charset="0"/>
                <a:sym typeface="+mn-ea"/>
              </a:rPr>
              <a:t>cắp</a:t>
            </a:r>
            <a:r>
              <a:rPr lang="en-US" sz="2000" b="1" dirty="0">
                <a:solidFill>
                  <a:schemeClr val="bg1"/>
                </a:solidFill>
                <a:latin typeface="Arial" panose="020B0604020202020204" pitchFamily="34" charset="0"/>
                <a:cs typeface="Arial" panose="020B0604020202020204" pitchFamily="34" charset="0"/>
                <a:sym typeface="+mn-ea"/>
              </a:rPr>
              <a:t> </a:t>
            </a:r>
            <a:r>
              <a:rPr lang="en-US" sz="2000" b="1" dirty="0" err="1">
                <a:solidFill>
                  <a:schemeClr val="bg1"/>
                </a:solidFill>
                <a:latin typeface="Arial" panose="020B0604020202020204" pitchFamily="34" charset="0"/>
                <a:cs typeface="Arial" panose="020B0604020202020204" pitchFamily="34" charset="0"/>
                <a:sym typeface="+mn-ea"/>
              </a:rPr>
              <a:t>dữ</a:t>
            </a:r>
            <a:r>
              <a:rPr lang="en-US" sz="2000" b="1" dirty="0">
                <a:solidFill>
                  <a:schemeClr val="bg1"/>
                </a:solidFill>
                <a:latin typeface="Arial" panose="020B0604020202020204" pitchFamily="34" charset="0"/>
                <a:cs typeface="Arial" panose="020B0604020202020204" pitchFamily="34" charset="0"/>
                <a:sym typeface="+mn-ea"/>
              </a:rPr>
              <a:t> </a:t>
            </a:r>
            <a:r>
              <a:rPr lang="en-US" sz="2000" b="1" dirty="0" err="1">
                <a:solidFill>
                  <a:schemeClr val="bg1"/>
                </a:solidFill>
                <a:latin typeface="Arial" panose="020B0604020202020204" pitchFamily="34" charset="0"/>
                <a:cs typeface="Arial" panose="020B0604020202020204" pitchFamily="34" charset="0"/>
                <a:sym typeface="+mn-ea"/>
              </a:rPr>
              <a:t>liệu</a:t>
            </a:r>
            <a:endParaRPr lang="en-US" sz="2000" b="1" dirty="0">
              <a:solidFill>
                <a:schemeClr val="bg1"/>
              </a:solidFill>
              <a:latin typeface="Arial" panose="020B0604020202020204" pitchFamily="34" charset="0"/>
              <a:cs typeface="Arial" panose="020B0604020202020204" pitchFamily="34" charset="0"/>
              <a:sym typeface="+mn-ea"/>
            </a:endParaRPr>
          </a:p>
        </p:txBody>
      </p:sp>
      <p:pic>
        <p:nvPicPr>
          <p:cNvPr id="11" name="Picture 10">
            <a:extLst>
              <a:ext uri="{FF2B5EF4-FFF2-40B4-BE49-F238E27FC236}">
                <a16:creationId xmlns:a16="http://schemas.microsoft.com/office/drawing/2014/main" id="{DB46C8B6-D1B7-D247-9DEA-F45BA89B98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822" y="1073158"/>
            <a:ext cx="4683807" cy="4626887"/>
          </a:xfrm>
          <a:prstGeom prst="flowChartConnector">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2"/>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1" name="标题 10"/>
          <p:cNvSpPr>
            <a:spLocks noGrp="1"/>
          </p:cNvSpPr>
          <p:nvPr>
            <p:ph type="title"/>
            <p:custDataLst>
              <p:tags r:id="rId3"/>
            </p:custDataLst>
          </p:nvPr>
        </p:nvSpPr>
        <p:spPr>
          <a:xfrm>
            <a:off x="694800" y="360000"/>
            <a:ext cx="6135208" cy="720000"/>
          </a:xfrm>
        </p:spPr>
        <p:txBody>
          <a:bodyPr vert="horz" wrap="square" lIns="0" tIns="0" rIns="0" bIns="0" rtlCol="0" anchor="b" anchorCtr="0">
            <a:normAutofit/>
          </a:bodyPr>
          <a:lstStyle/>
          <a:p>
            <a:pPr algn="l"/>
            <a:r>
              <a:rPr lang="en-US" spc="0" dirty="0" err="1">
                <a:solidFill>
                  <a:schemeClr val="bg1"/>
                </a:solidFill>
                <a:latin typeface="Arial" panose="020B0604020202020204" pitchFamily="34" charset="0"/>
                <a:cs typeface="Arial" panose="020B0604020202020204" pitchFamily="34" charset="0"/>
              </a:rPr>
              <a:t>Tác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động</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của</a:t>
            </a:r>
            <a:r>
              <a:rPr lang="en-US" spc="0" dirty="0">
                <a:solidFill>
                  <a:schemeClr val="bg1"/>
                </a:solidFill>
                <a:latin typeface="Arial" panose="020B0604020202020204" pitchFamily="34" charset="0"/>
                <a:cs typeface="Arial" panose="020B0604020202020204" pitchFamily="34" charset="0"/>
              </a:rPr>
              <a:t> Phishing</a:t>
            </a:r>
          </a:p>
        </p:txBody>
      </p:sp>
      <p:pic>
        <p:nvPicPr>
          <p:cNvPr id="2" name="图片 1"/>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l="22858" r="22858"/>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5"/>
            </p:custDataLst>
          </p:nvPr>
        </p:nvSpPr>
        <p:spPr>
          <a:xfrm>
            <a:off x="695401" y="2775024"/>
            <a:ext cx="4189755" cy="1769826"/>
          </a:xfrm>
          <a:prstGeom prst="rect">
            <a:avLst/>
          </a:prstGeom>
          <a:noFill/>
          <a:ln>
            <a:noFill/>
          </a:ln>
        </p:spPr>
        <p:txBody>
          <a:bodyPr wrap="square" lIns="0" tIns="0" rIns="0" bIns="0" rtlCol="0" anchor="t" anchorCtr="0">
            <a:normAutofit fontScale="92500"/>
          </a:bodyPr>
          <a:lstStyle/>
          <a:p>
            <a:pPr algn="just">
              <a:lnSpc>
                <a:spcPct val="150000"/>
              </a:lnSpc>
              <a:spcBef>
                <a:spcPct val="0"/>
              </a:spcBef>
              <a:spcAft>
                <a:spcPct val="0"/>
              </a:spcAft>
            </a:pPr>
            <a:r>
              <a:rPr lang="vi-VN" sz="2000" dirty="0">
                <a:ln>
                  <a:noFill/>
                  <a:prstDash val="sysDot"/>
                </a:ln>
                <a:solidFill>
                  <a:schemeClr val="bg1"/>
                </a:solidFill>
                <a:latin typeface="Arial" panose="020B0604020202020204" pitchFamily="34" charset="0"/>
                <a:cs typeface="Arial" panose="020B0604020202020204" pitchFamily="34" charset="0"/>
              </a:rPr>
              <a:t>Nhiều vụ vi phạm dữ liệu lớn nhất bắt đầu từ một email phishing vô hại, nơi tội phạm mạng giành được một điểm đứng nhỏ để từ đó mở rộng tấn công.</a:t>
            </a:r>
            <a:endParaRPr lang="en-US" sz="2000" dirty="0">
              <a:ln>
                <a:noFill/>
                <a:prstDash val="sysDot"/>
              </a:ln>
              <a:solidFill>
                <a:schemeClr val="bg1"/>
              </a:solidFill>
              <a:latin typeface="Arial" panose="020B0604020202020204" pitchFamily="34" charset="0"/>
              <a:cs typeface="Arial" panose="020B0604020202020204" pitchFamily="34" charset="0"/>
            </a:endParaRPr>
          </a:p>
        </p:txBody>
      </p:sp>
      <p:sp>
        <p:nvSpPr>
          <p:cNvPr id="5" name="矩形 4"/>
          <p:cNvSpPr/>
          <p:nvPr>
            <p:custDataLst>
              <p:tags r:id="rId6"/>
            </p:custDataLst>
          </p:nvPr>
        </p:nvSpPr>
        <p:spPr>
          <a:xfrm>
            <a:off x="695401" y="2150934"/>
            <a:ext cx="4189755" cy="471202"/>
          </a:xfrm>
          <a:prstGeom prst="rect">
            <a:avLst/>
          </a:prstGeom>
          <a:noFill/>
          <a:ln>
            <a:noFill/>
          </a:ln>
        </p:spPr>
        <p:txBody>
          <a:bodyPr wrap="square" lIns="0" tIns="0" rIns="0" bIns="0" rtlCol="0" anchor="b">
            <a:normAutofit/>
          </a:bodyPr>
          <a:lstStyle/>
          <a:p>
            <a:pPr>
              <a:spcBef>
                <a:spcPct val="0"/>
              </a:spcBef>
              <a:spcAft>
                <a:spcPct val="0"/>
              </a:spcAft>
              <a:buClr>
                <a:schemeClr val="accent1"/>
              </a:buClr>
              <a:buSzPct val="70000"/>
            </a:pPr>
            <a:r>
              <a:rPr lang="en-US" sz="2800" b="1" dirty="0" err="1">
                <a:solidFill>
                  <a:schemeClr val="bg1"/>
                </a:solidFill>
                <a:latin typeface="Arial" panose="020B0604020202020204" pitchFamily="34" charset="0"/>
                <a:cs typeface="Arial" panose="020B0604020202020204" pitchFamily="34" charset="0"/>
              </a:rPr>
              <a:t>Khởi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đầu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vi </a:t>
            </a:r>
            <a:r>
              <a:rPr lang="en-US" sz="2800" b="1" dirty="0" err="1">
                <a:solidFill>
                  <a:schemeClr val="bg1"/>
                </a:solidFill>
                <a:latin typeface="Arial" panose="020B0604020202020204" pitchFamily="34" charset="0"/>
                <a:cs typeface="Arial" panose="020B0604020202020204" pitchFamily="34" charset="0"/>
              </a:rPr>
              <a:t>phạm</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BỐN</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Ví</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dụ</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t="33169" b="33169"/>
          <a:stretch/>
        </p:blipFill>
        <p:spPr>
          <a:xfrm>
            <a:off x="3175" y="2762885"/>
            <a:ext cx="12188190" cy="4102735"/>
          </a:xfrm>
          <a:custGeom>
            <a:avLst/>
            <a:gdLst/>
            <a:ahLst/>
            <a:cxnLst>
              <a:cxn ang="3">
                <a:pos x="hc" y="t"/>
              </a:cxn>
              <a:cxn ang="cd2">
                <a:pos x="l" y="vc"/>
              </a:cxn>
              <a:cxn ang="cd4">
                <a:pos x="hc" y="b"/>
              </a:cxn>
              <a:cxn ang="0">
                <a:pos x="r" y="vc"/>
              </a:cxn>
            </a:cxnLst>
            <a:rect l="l" t="t" r="r" b="b"/>
            <a:pathLst>
              <a:path w="19194" h="6461">
                <a:moveTo>
                  <a:pt x="0" y="0"/>
                </a:moveTo>
                <a:lnTo>
                  <a:pt x="19194" y="0"/>
                </a:lnTo>
                <a:lnTo>
                  <a:pt x="19194" y="6461"/>
                </a:lnTo>
                <a:lnTo>
                  <a:pt x="0" y="6461"/>
                </a:lnTo>
                <a:lnTo>
                  <a:pt x="0" y="0"/>
                </a:lnTo>
                <a:close/>
              </a:path>
            </a:pathLst>
          </a:custGeom>
          <a:solidFill>
            <a:schemeClr val="accent1"/>
          </a:solidFill>
          <a:ln w="6350">
            <a:solidFill>
              <a:schemeClr val="accent1">
                <a:lumMod val="60000"/>
                <a:lumOff val="40000"/>
                <a:alpha val="35000"/>
              </a:schemeClr>
            </a:solidFill>
          </a:ln>
        </p:spPr>
      </p:pic>
      <p:sp>
        <p:nvSpPr>
          <p:cNvPr id="3" name="圆角矩形 7"/>
          <p:cNvSpPr/>
          <p:nvPr>
            <p:custDataLst>
              <p:tags r:id="rId3"/>
            </p:custDataLst>
          </p:nvPr>
        </p:nvSpPr>
        <p:spPr>
          <a:xfrm>
            <a:off x="1143000" y="672465"/>
            <a:ext cx="5370195" cy="5461635"/>
          </a:xfrm>
          <a:prstGeom prst="roundRect">
            <a:avLst>
              <a:gd name="adj" fmla="val 6438"/>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lang="en-US" dirty="0">
              <a:latin typeface="Arial" panose="020B0604020202020204" pitchFamily="34" charset="0"/>
              <a:cs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903730" y="1674495"/>
            <a:ext cx="4132580" cy="1736090"/>
          </a:xfrm>
        </p:spPr>
        <p:txBody>
          <a:bodyPr wrap="square">
            <a:normAutofit/>
          </a:bodyPr>
          <a:lstStyle/>
          <a:p>
            <a:pPr algn="l"/>
            <a:r>
              <a:rPr lang="en-US" sz="3600" spc="0" dirty="0">
                <a:latin typeface="Arial" panose="020B0604020202020204" pitchFamily="34" charset="0"/>
                <a:cs typeface="Arial" panose="020B0604020202020204" pitchFamily="34" charset="0"/>
              </a:rPr>
              <a:t>Phishing Emails</a:t>
            </a:r>
          </a:p>
        </p:txBody>
      </p:sp>
      <p:sp>
        <p:nvSpPr>
          <p:cNvPr id="6" name="矩形 5"/>
          <p:cNvSpPr/>
          <p:nvPr>
            <p:custDataLst>
              <p:tags r:id="rId5"/>
            </p:custDataLst>
          </p:nvPr>
        </p:nvSpPr>
        <p:spPr>
          <a:xfrm>
            <a:off x="1913386" y="3847465"/>
            <a:ext cx="4132580" cy="1653540"/>
          </a:xfrm>
          <a:prstGeom prst="rect">
            <a:avLst/>
          </a:prstGeom>
          <a:noFill/>
        </p:spPr>
        <p:txBody>
          <a:bodyPr wrap="square" lIns="0" tIns="0" rIns="0" bIns="0" rtlCol="0" anchor="t" anchorCtr="0">
            <a:normAutofit fontScale="90000"/>
          </a:bodyPr>
          <a:lstStyle/>
          <a:p>
            <a:pPr algn="just">
              <a:lnSpc>
                <a:spcPct val="150000"/>
              </a:lnSpc>
              <a:spcBef>
                <a:spcPct val="0"/>
              </a:spcBef>
              <a:spcAft>
                <a:spcPct val="0"/>
              </a:spcAft>
            </a:pPr>
            <a:r>
              <a:rPr lang="vi-VN" sz="1600" dirty="0">
                <a:solidFill>
                  <a:srgbClr val="404040"/>
                </a:solidFill>
                <a:latin typeface="Arial" panose="020B0604020202020204" pitchFamily="34" charset="0"/>
                <a:cs typeface="Arial" panose="020B0604020202020204" pitchFamily="34" charset="0"/>
              </a:rPr>
              <a:t>Kẻ tấn công lợi dụng nỗi sợ hãi và cảm giác khẩn cấp, thường sử dụng các chiến thuật thông báo rằng tài khoản của người dùng đã bị hạn chế hoặc sẽ bị đình chỉ nếu họ không phản hồi email.</a:t>
            </a:r>
            <a:endParaRPr lang="en-US" sz="1600" dirty="0">
              <a:solidFill>
                <a:srgbClr val="404040"/>
              </a:solidFill>
              <a:latin typeface="Arial" panose="020B0604020202020204" pitchFamily="34" charset="0"/>
              <a:cs typeface="Arial" panose="020B0604020202020204" pitchFamily="34" charset="0"/>
            </a:endParaRPr>
          </a:p>
        </p:txBody>
      </p:sp>
      <p:sp>
        <p:nvSpPr>
          <p:cNvPr id="8" name="矩形 7"/>
          <p:cNvSpPr/>
          <p:nvPr>
            <p:custDataLst>
              <p:tags r:id="rId6"/>
            </p:custDataLst>
          </p:nvPr>
        </p:nvSpPr>
        <p:spPr>
          <a:xfrm>
            <a:off x="1913386" y="3346254"/>
            <a:ext cx="4131945" cy="307340"/>
          </a:xfrm>
          <a:prstGeom prst="rect">
            <a:avLst/>
          </a:prstGeom>
          <a:noFill/>
        </p:spPr>
        <p:txBody>
          <a:bodyPr wrap="square" lIns="0" tIns="0" rIns="0" bIns="0" rtlCol="0" anchor="t">
            <a:normAutofit/>
          </a:bodyPr>
          <a:lstStyle/>
          <a:p>
            <a:pPr>
              <a:spcBef>
                <a:spcPct val="0"/>
              </a:spcBef>
              <a:spcAft>
                <a:spcPct val="0"/>
              </a:spcAft>
            </a:pPr>
            <a:r>
              <a:rPr lang="en-US" sz="2000" b="1" dirty="0">
                <a:solidFill>
                  <a:schemeClr val="dk1">
                    <a:lumMod val="100000"/>
                  </a:schemeClr>
                </a:solidFill>
                <a:latin typeface="Arial" panose="020B0604020202020204" pitchFamily="34" charset="0"/>
                <a:cs typeface="Arial" panose="020B0604020202020204" pitchFamily="34" charset="0"/>
              </a:rPr>
              <a:t>Tin </a:t>
            </a:r>
            <a:r>
              <a:rPr lang="en-US" sz="2000" b="1" dirty="0" err="1">
                <a:solidFill>
                  <a:schemeClr val="dk1">
                    <a:lumMod val="100000"/>
                  </a:schemeClr>
                </a:solidFill>
                <a:latin typeface="Arial" panose="020B0604020202020204" pitchFamily="34" charset="0"/>
                <a:cs typeface="Arial" panose="020B0604020202020204" pitchFamily="34" charset="0"/>
              </a:rPr>
              <a:t>nhắn</a:t>
            </a:r>
            <a:r>
              <a:rPr lang="en-US" sz="2000" b="1" dirty="0">
                <a:solidFill>
                  <a:schemeClr val="dk1">
                    <a:lumMod val="100000"/>
                  </a:schemeClr>
                </a:solidFill>
                <a:latin typeface="Arial" panose="020B0604020202020204" pitchFamily="34" charset="0"/>
                <a:cs typeface="Arial" panose="020B0604020202020204" pitchFamily="34" charset="0"/>
              </a:rPr>
              <a:t> </a:t>
            </a:r>
            <a:r>
              <a:rPr lang="en-US" sz="2000" b="1" dirty="0" err="1">
                <a:solidFill>
                  <a:schemeClr val="dk1">
                    <a:lumMod val="100000"/>
                  </a:schemeClr>
                </a:solidFill>
                <a:latin typeface="Arial" panose="020B0604020202020204" pitchFamily="34" charset="0"/>
                <a:cs typeface="Arial" panose="020B0604020202020204" pitchFamily="34" charset="0"/>
              </a:rPr>
              <a:t>khẩn</a:t>
            </a:r>
            <a:r>
              <a:rPr lang="en-US" sz="2000" b="1" dirty="0">
                <a:solidFill>
                  <a:schemeClr val="dk1">
                    <a:lumMod val="100000"/>
                  </a:schemeClr>
                </a:solidFill>
                <a:latin typeface="Arial" panose="020B0604020202020204" pitchFamily="34" charset="0"/>
                <a:cs typeface="Arial" panose="020B0604020202020204" pitchFamily="34" charset="0"/>
              </a:rPr>
              <a:t> </a:t>
            </a:r>
            <a:r>
              <a:rPr lang="en-US" sz="2000" b="1" dirty="0" err="1">
                <a:solidFill>
                  <a:schemeClr val="dk1">
                    <a:lumMod val="100000"/>
                  </a:schemeClr>
                </a:solidFill>
                <a:latin typeface="Arial" panose="020B0604020202020204" pitchFamily="34" charset="0"/>
                <a:cs typeface="Arial" panose="020B0604020202020204" pitchFamily="34" charset="0"/>
              </a:rPr>
              <a:t>cấp</a:t>
            </a:r>
            <a:endParaRPr lang="en-US" sz="2000" b="1" dirty="0">
              <a:solidFill>
                <a:schemeClr val="dk1">
                  <a:lumMod val="100000"/>
                </a:schemeClr>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p:cNvSpPr/>
          <p:nvPr>
            <p:custDataLst>
              <p:tags r:id="rId2"/>
            </p:custDataLst>
          </p:nvPr>
        </p:nvSpPr>
        <p:spPr>
          <a:xfrm>
            <a:off x="6096000" y="1"/>
            <a:ext cx="6096000" cy="6734175"/>
          </a:xfrm>
          <a:custGeom>
            <a:avLst/>
            <a:gdLst>
              <a:gd name="connsiteX0" fmla="*/ 1374670 w 6096000"/>
              <a:gd name="connsiteY0" fmla="*/ 0 h 6734175"/>
              <a:gd name="connsiteX1" fmla="*/ 6096000 w 6096000"/>
              <a:gd name="connsiteY1" fmla="*/ 0 h 6734175"/>
              <a:gd name="connsiteX2" fmla="*/ 6096000 w 6096000"/>
              <a:gd name="connsiteY2" fmla="*/ 5963489 h 6734175"/>
              <a:gd name="connsiteX3" fmla="*/ 5934725 w 6096000"/>
              <a:gd name="connsiteY3" fmla="*/ 6084088 h 6734175"/>
              <a:gd name="connsiteX4" fmla="*/ 3806484 w 6096000"/>
              <a:gd name="connsiteY4" fmla="*/ 6734175 h 6734175"/>
              <a:gd name="connsiteX5" fmla="*/ 0 w 6096000"/>
              <a:gd name="connsiteY5" fmla="*/ 2927691 h 6734175"/>
              <a:gd name="connsiteX6" fmla="*/ 1114894 w 6096000"/>
              <a:gd name="connsiteY6" fmla="*/ 236100 h 673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734175">
                <a:moveTo>
                  <a:pt x="1374670" y="0"/>
                </a:moveTo>
                <a:lnTo>
                  <a:pt x="6096000" y="0"/>
                </a:lnTo>
                <a:lnTo>
                  <a:pt x="6096000" y="5963489"/>
                </a:lnTo>
                <a:lnTo>
                  <a:pt x="5934725" y="6084088"/>
                </a:lnTo>
                <a:cubicBezTo>
                  <a:pt x="5327207" y="6494519"/>
                  <a:pt x="4594833" y="6734175"/>
                  <a:pt x="3806484" y="6734175"/>
                </a:cubicBezTo>
                <a:cubicBezTo>
                  <a:pt x="1704221" y="6734175"/>
                  <a:pt x="0" y="5029954"/>
                  <a:pt x="0" y="2927691"/>
                </a:cubicBezTo>
                <a:cubicBezTo>
                  <a:pt x="0" y="1876560"/>
                  <a:pt x="426056" y="924939"/>
                  <a:pt x="1114894" y="236100"/>
                </a:cubicBez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endParaRPr>
          </a:p>
        </p:txBody>
      </p:sp>
      <p:pic>
        <p:nvPicPr>
          <p:cNvPr id="26" name="图片 25"/>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l="22818" r="22818"/>
          <a:stretch/>
        </p:blipFill>
        <p:spPr>
          <a:xfrm>
            <a:off x="5976294" y="0"/>
            <a:ext cx="6215706" cy="6613236"/>
          </a:xfrm>
          <a:custGeom>
            <a:avLst/>
            <a:gdLst>
              <a:gd name="connsiteX0" fmla="*/ 1058157 w 6215706"/>
              <a:gd name="connsiteY0" fmla="*/ 0 h 6435648"/>
              <a:gd name="connsiteX1" fmla="*/ 6215706 w 6215706"/>
              <a:gd name="connsiteY1" fmla="*/ 0 h 6435648"/>
              <a:gd name="connsiteX2" fmla="*/ 6215706 w 6215706"/>
              <a:gd name="connsiteY2" fmla="*/ 5575447 h 6435648"/>
              <a:gd name="connsiteX3" fmla="*/ 5934725 w 6215706"/>
              <a:gd name="connsiteY3" fmla="*/ 5785561 h 6435648"/>
              <a:gd name="connsiteX4" fmla="*/ 3806484 w 6215706"/>
              <a:gd name="connsiteY4" fmla="*/ 6435648 h 6435648"/>
              <a:gd name="connsiteX5" fmla="*/ 0 w 6215706"/>
              <a:gd name="connsiteY5" fmla="*/ 2629164 h 6435648"/>
              <a:gd name="connsiteX6" fmla="*/ 869216 w 6215706"/>
              <a:gd name="connsiteY6" fmla="*/ 207887 h 643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5706" h="6435648">
                <a:moveTo>
                  <a:pt x="1058157" y="0"/>
                </a:moveTo>
                <a:lnTo>
                  <a:pt x="6215706" y="0"/>
                </a:lnTo>
                <a:lnTo>
                  <a:pt x="6215706" y="5575447"/>
                </a:lnTo>
                <a:lnTo>
                  <a:pt x="5934725" y="5785561"/>
                </a:lnTo>
                <a:cubicBezTo>
                  <a:pt x="5327207" y="6195992"/>
                  <a:pt x="4594833" y="6435648"/>
                  <a:pt x="3806484" y="6435648"/>
                </a:cubicBezTo>
                <a:cubicBezTo>
                  <a:pt x="1704221" y="6435648"/>
                  <a:pt x="0" y="4731427"/>
                  <a:pt x="0" y="2629164"/>
                </a:cubicBezTo>
                <a:cubicBezTo>
                  <a:pt x="0" y="1709424"/>
                  <a:pt x="326199" y="865872"/>
                  <a:pt x="869216" y="207887"/>
                </a:cubicBezTo>
                <a:close/>
              </a:path>
            </a:pathLst>
          </a:custGeom>
          <a:ln w="9525" cap="flat" cmpd="sng" algn="ctr">
            <a:solidFill>
              <a:schemeClr val="accent1">
                <a:alpha val="50000"/>
              </a:schemeClr>
            </a:solidFill>
            <a:prstDash val="solid"/>
            <a:round/>
            <a:headEnd type="none" w="med" len="med"/>
            <a:tailEnd type="none" w="med" len="med"/>
          </a:ln>
        </p:spPr>
      </p:pic>
      <p:sp>
        <p:nvSpPr>
          <p:cNvPr id="2" name="标题 1"/>
          <p:cNvSpPr>
            <a:spLocks noGrp="1"/>
          </p:cNvSpPr>
          <p:nvPr>
            <p:ph type="title"/>
            <p:custDataLst>
              <p:tags r:id="rId4"/>
            </p:custDataLst>
          </p:nvPr>
        </p:nvSpPr>
        <p:spPr>
          <a:xfrm>
            <a:off x="694799" y="360000"/>
            <a:ext cx="5108841" cy="1002640"/>
          </a:xfrm>
        </p:spPr>
        <p:txBody>
          <a:bodyPr wrap="square" lIns="0" tIns="0" rIns="0" bIns="0" anchor="b">
            <a:normAutofit/>
          </a:bodyPr>
          <a:lstStyle/>
          <a:p>
            <a:pPr algn="l"/>
            <a:r>
              <a:rPr lang="en-US" spc="0" dirty="0">
                <a:solidFill>
                  <a:schemeClr val="bg1"/>
                </a:solidFill>
                <a:latin typeface="Arial" panose="020B0604020202020204" pitchFamily="34" charset="0"/>
                <a:cs typeface="Arial" panose="020B0604020202020204" pitchFamily="34" charset="0"/>
              </a:rPr>
              <a:t>Phishing Emails</a:t>
            </a:r>
          </a:p>
        </p:txBody>
      </p:sp>
      <p:sp>
        <p:nvSpPr>
          <p:cNvPr id="3" name="矩形 2"/>
          <p:cNvSpPr/>
          <p:nvPr>
            <p:custDataLst>
              <p:tags r:id="rId5"/>
            </p:custDataLst>
          </p:nvPr>
        </p:nvSpPr>
        <p:spPr>
          <a:xfrm>
            <a:off x="707188" y="2448350"/>
            <a:ext cx="4171719" cy="3043018"/>
          </a:xfrm>
          <a:prstGeom prst="rect">
            <a:avLst/>
          </a:prstGeom>
          <a:noFill/>
        </p:spPr>
        <p:txBody>
          <a:bodyPr wrap="square" lIns="0" tIns="0" rIns="0" bIns="0" rtlCol="0" anchor="t">
            <a:normAutofit/>
          </a:bodyPr>
          <a:lstStyle/>
          <a:p>
            <a:pPr algn="just">
              <a:lnSpc>
                <a:spcPct val="150000"/>
              </a:lnSpc>
              <a:spcBef>
                <a:spcPct val="0"/>
              </a:spcBef>
              <a:spcAft>
                <a:spcPct val="0"/>
              </a:spcAft>
            </a:pPr>
            <a:r>
              <a:rPr lang="vi-VN" sz="1600" dirty="0">
                <a:ln>
                  <a:noFill/>
                  <a:prstDash val="sysDot"/>
                </a:ln>
                <a:solidFill>
                  <a:schemeClr val="bg1"/>
                </a:solidFill>
                <a:latin typeface="Arial" panose="020B0604020202020204" pitchFamily="34" charset="0"/>
                <a:cs typeface="Arial" panose="020B0604020202020204" pitchFamily="34" charset="0"/>
              </a:rPr>
              <a:t>Tệp đính kèm có thể là một trang web, một tập lệnh (ví dụ: PowerShell), hoặc một tài liệu Microsoft Office chứa macro độc hại. Macro và tập lệnh này có thể được sử dụng để tải phần mềm độc hại hoặc đánh lừa người dùng tiết lộ thông tin đăng nhập tài khoản của họ.</a:t>
            </a:r>
            <a:endParaRPr lang="en-US" sz="1600" dirty="0">
              <a:ln>
                <a:noFill/>
                <a:prstDash val="sysDot"/>
              </a:ln>
              <a:solidFill>
                <a:schemeClr val="bg1"/>
              </a:solidFill>
              <a:latin typeface="Arial" panose="020B0604020202020204" pitchFamily="34" charset="0"/>
              <a:cs typeface="Arial" panose="020B0604020202020204" pitchFamily="34" charset="0"/>
            </a:endParaRPr>
          </a:p>
        </p:txBody>
      </p:sp>
      <p:sp>
        <p:nvSpPr>
          <p:cNvPr id="4" name="矩形 3"/>
          <p:cNvSpPr/>
          <p:nvPr>
            <p:custDataLst>
              <p:tags r:id="rId6"/>
            </p:custDataLst>
          </p:nvPr>
        </p:nvSpPr>
        <p:spPr>
          <a:xfrm>
            <a:off x="707188" y="1863458"/>
            <a:ext cx="4171718" cy="443223"/>
          </a:xfrm>
          <a:prstGeom prst="rect">
            <a:avLst/>
          </a:prstGeom>
          <a:noFill/>
        </p:spPr>
        <p:txBody>
          <a:bodyPr wrap="square" lIns="0" tIns="0" rIns="0" bIns="0" rtlCol="0" anchor="b" anchorCtr="0">
            <a:normAutofit/>
          </a:bodyPr>
          <a:lstStyle/>
          <a:p>
            <a:pPr>
              <a:spcBef>
                <a:spcPct val="0"/>
              </a:spcBef>
              <a:spcAft>
                <a:spcPct val="0"/>
              </a:spcAft>
            </a:pPr>
            <a:r>
              <a:rPr lang="en-US" sz="2400" b="1" dirty="0">
                <a:solidFill>
                  <a:schemeClr val="bg1"/>
                </a:solidFill>
                <a:latin typeface="Arial" panose="020B0604020202020204" pitchFamily="34" charset="0"/>
                <a:cs typeface="Arial" panose="020B0604020202020204" pitchFamily="34" charset="0"/>
              </a:rPr>
              <a:t>Liên </a:t>
            </a:r>
            <a:r>
              <a:rPr lang="en-US" sz="2400" b="1" dirty="0" err="1">
                <a:solidFill>
                  <a:schemeClr val="bg1"/>
                </a:solidFill>
                <a:latin typeface="Arial" panose="020B0604020202020204" pitchFamily="34" charset="0"/>
                <a:cs typeface="Arial" panose="020B0604020202020204" pitchFamily="34" charset="0"/>
              </a:rPr>
              <a:t>kết</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độc</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hại</a:t>
            </a:r>
            <a:endParaRPr lang="en-US" sz="24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sk group111"/>
          <p:cNvPicPr>
            <a:picLocks noChangeAspect="1"/>
          </p:cNvPicPr>
          <p:nvPr>
            <p:custDataLst>
              <p:tags r:id="rId2"/>
            </p:custDataLst>
          </p:nvPr>
        </p:nvPicPr>
        <p:blipFill>
          <a:blip r:embed="rId9"/>
          <a:srcRect b="369"/>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3200">
              <a:latin typeface="Arial" panose="020B0604020202020204" pitchFamily="34" charset="0"/>
              <a:cs typeface="Arial" panose="020B0604020202020204" pitchFamily="34" charset="0"/>
              <a:sym typeface="Arial" panose="020B0604020202020204" pitchFamily="34" charset="0"/>
            </a:endParaRPr>
          </a:p>
        </p:txBody>
      </p:sp>
      <p:sp>
        <p:nvSpPr>
          <p:cNvPr id="29" name="标题"/>
          <p:cNvSpPr txBox="1"/>
          <p:nvPr>
            <p:custDataLst>
              <p:tags r:id="rId4"/>
            </p:custDataLst>
          </p:nvPr>
        </p:nvSpPr>
        <p:spPr>
          <a:xfrm>
            <a:off x="1527175" y="3244850"/>
            <a:ext cx="9473565" cy="779145"/>
          </a:xfrm>
          <a:prstGeom prst="rect">
            <a:avLst/>
          </a:prstGeom>
          <a:noFill/>
        </p:spPr>
        <p:txBody>
          <a:bodyPr wrap="square" lIns="0" tIns="0" rIns="0" bIns="0" rtlCol="0" anchor="b">
            <a:normAutofit/>
          </a:bodyPr>
          <a:lstStyle>
            <a:defPPr>
              <a:defRPr lang="en-US">
                <a:latin typeface="+mj-lt"/>
              </a:defRPr>
            </a:defPPr>
            <a:lvl1pPr>
              <a:lnSpc>
                <a:spcPct val="131000"/>
              </a:lnSpc>
              <a:defRPr sz="3400" b="1">
                <a:solidFill>
                  <a:schemeClr val="dk1"/>
                </a:solidFill>
                <a:latin typeface="+mj-lt"/>
              </a:defRPr>
            </a:lvl1pPr>
          </a:lstStyle>
          <a:p>
            <a:r>
              <a:rPr lang="en-US" dirty="0">
                <a:latin typeface="Arial" panose="020B0604020202020204" pitchFamily="34" charset="0"/>
                <a:cs typeface="Arial" panose="020B0604020202020204" pitchFamily="34" charset="0"/>
              </a:rPr>
              <a:t>Phishing Emails</a:t>
            </a:r>
          </a:p>
        </p:txBody>
      </p:sp>
      <p:sp>
        <p:nvSpPr>
          <p:cNvPr id="4" name="矩形 3"/>
          <p:cNvSpPr/>
          <p:nvPr>
            <p:custDataLst>
              <p:tags r:id="rId5"/>
            </p:custDataLst>
          </p:nvPr>
        </p:nvSpPr>
        <p:spPr>
          <a:xfrm>
            <a:off x="1500505" y="4813617"/>
            <a:ext cx="9472930" cy="1218565"/>
          </a:xfrm>
          <a:prstGeom prst="rect">
            <a:avLst/>
          </a:prstGeom>
          <a:noFill/>
        </p:spPr>
        <p:txBody>
          <a:bodyPr wrap="square" lIns="0" tIns="0" rIns="0" bIns="0" rtlCol="0" anchor="t">
            <a:normAutofit/>
          </a:bodyPr>
          <a:lstStyle/>
          <a:p>
            <a:pPr algn="just">
              <a:lnSpc>
                <a:spcPct val="150000"/>
              </a:lnSpc>
              <a:spcBef>
                <a:spcPct val="0"/>
              </a:spcBef>
              <a:spcAft>
                <a:spcPct val="0"/>
              </a:spcAft>
            </a:pPr>
            <a:r>
              <a:rPr lang="vi-VN" sz="1600" dirty="0">
                <a:solidFill>
                  <a:srgbClr val="000000"/>
                </a:solidFill>
                <a:latin typeface="Arial" panose="020B0604020202020204" pitchFamily="34" charset="0"/>
                <a:cs typeface="Arial" panose="020B0604020202020204" pitchFamily="34" charset="0"/>
                <a:sym typeface="+mn-ea"/>
              </a:rPr>
              <a:t>Trong một số chiến thuật phishing qua email, kẻ tấn công đăng ký các tên miền trông giống với tên miền chính thức hoặc đôi khi sử dụng các nhà cung cấp email phổ biến như Gmail.</a:t>
            </a:r>
            <a:endParaRPr lang="en-US" sz="1600" dirty="0">
              <a:solidFill>
                <a:srgbClr val="000000"/>
              </a:solidFill>
              <a:latin typeface="Arial" panose="020B0604020202020204" pitchFamily="34" charset="0"/>
              <a:cs typeface="Arial" panose="020B0604020202020204" pitchFamily="34" charset="0"/>
              <a:sym typeface="+mn-ea"/>
            </a:endParaRPr>
          </a:p>
        </p:txBody>
      </p:sp>
      <p:sp>
        <p:nvSpPr>
          <p:cNvPr id="6" name="矩形 5"/>
          <p:cNvSpPr/>
          <p:nvPr>
            <p:custDataLst>
              <p:tags r:id="rId6"/>
            </p:custDataLst>
          </p:nvPr>
        </p:nvSpPr>
        <p:spPr>
          <a:xfrm>
            <a:off x="1500505" y="4353877"/>
            <a:ext cx="9474200" cy="349250"/>
          </a:xfrm>
          <a:prstGeom prst="rect">
            <a:avLst/>
          </a:prstGeom>
          <a:noFill/>
        </p:spPr>
        <p:txBody>
          <a:bodyPr wrap="square" lIns="0" tIns="0" rIns="0" bIns="0" rtlCol="0" anchor="b" anchorCtr="0">
            <a:normAutofit/>
          </a:bodyPr>
          <a:lstStyle/>
          <a:p>
            <a:pPr>
              <a:spcBef>
                <a:spcPct val="0"/>
              </a:spcBef>
              <a:spcAft>
                <a:spcPct val="0"/>
              </a:spcAft>
            </a:pPr>
            <a:r>
              <a:rPr lang="vi-VN" sz="2000" b="1" dirty="0">
                <a:solidFill>
                  <a:srgbClr val="000000"/>
                </a:solidFill>
                <a:latin typeface="Arial" panose="020B0604020202020204" pitchFamily="34" charset="0"/>
                <a:cs typeface="Arial" panose="020B0604020202020204" pitchFamily="34" charset="0"/>
                <a:sym typeface="+mn-ea"/>
              </a:rPr>
              <a:t>Người gửi giả mạo</a:t>
            </a:r>
            <a:endParaRPr lang="en-US" sz="2000" b="1" dirty="0">
              <a:solidFill>
                <a:srgbClr val="000000"/>
              </a:solidFill>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0" y="905866"/>
            <a:ext cx="6770451" cy="2736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custDataLst>
              <p:tags r:id="rId3"/>
            </p:custDataLst>
          </p:nvPr>
        </p:nvSpPr>
        <p:spPr>
          <a:xfrm>
            <a:off x="951745" y="915087"/>
            <a:ext cx="5818706" cy="2513913"/>
          </a:xfrm>
        </p:spPr>
        <p:txBody>
          <a:bodyPr wrap="square" anchor="ctr" anchorCtr="0">
            <a:normAutofit/>
          </a:bodyPr>
          <a:lstStyle/>
          <a:p>
            <a:pPr algn="l">
              <a:lnSpc>
                <a:spcPct val="120000"/>
              </a:lnSpc>
            </a:pPr>
            <a:r>
              <a:rPr lang="en-US" sz="4400" b="1" spc="0" dirty="0" err="1">
                <a:solidFill>
                  <a:schemeClr val="bg1"/>
                </a:solidFill>
                <a:latin typeface="Arial" panose="020B0604020202020204" pitchFamily="34" charset="0"/>
                <a:cs typeface="Arial" panose="020B0604020202020204" pitchFamily="34" charset="0"/>
              </a:rPr>
              <a:t>Kỹ</a:t>
            </a:r>
            <a:r>
              <a:rPr lang="en-US" sz="4400" b="1" spc="0" dirty="0">
                <a:solidFill>
                  <a:schemeClr val="bg1"/>
                </a:solidFill>
                <a:latin typeface="Arial" panose="020B0604020202020204" pitchFamily="34" charset="0"/>
                <a:cs typeface="Arial" panose="020B0604020202020204" pitchFamily="34" charset="0"/>
              </a:rPr>
              <a:t> </a:t>
            </a:r>
            <a:r>
              <a:rPr lang="en-US" sz="4400" b="1" spc="0" dirty="0" err="1">
                <a:solidFill>
                  <a:schemeClr val="bg1"/>
                </a:solidFill>
                <a:latin typeface="Arial" panose="020B0604020202020204" pitchFamily="34" charset="0"/>
                <a:cs typeface="Arial" panose="020B0604020202020204" pitchFamily="34" charset="0"/>
              </a:rPr>
              <a:t>thuật</a:t>
            </a:r>
            <a:r>
              <a:rPr lang="en-US" sz="4400" b="1" spc="0" dirty="0">
                <a:solidFill>
                  <a:schemeClr val="bg1"/>
                </a:solidFill>
                <a:latin typeface="Arial" panose="020B0604020202020204" pitchFamily="34" charset="0"/>
                <a:cs typeface="Arial" panose="020B0604020202020204" pitchFamily="34" charset="0"/>
              </a:rPr>
              <a:t> Phishing</a:t>
            </a:r>
          </a:p>
        </p:txBody>
      </p:sp>
      <p:pic>
        <p:nvPicPr>
          <p:cNvPr id="28" name="图片 27"/>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l="5674" r="5674"/>
          <a:stretch/>
        </p:blipFill>
        <p:spPr>
          <a:xfrm>
            <a:off x="6770451" y="905866"/>
            <a:ext cx="4428000" cy="2736000"/>
          </a:xfrm>
          <a:custGeom>
            <a:avLst/>
            <a:gdLst>
              <a:gd name="connsiteX0" fmla="*/ 0 w 4428000"/>
              <a:gd name="connsiteY0" fmla="*/ 0 h 2736000"/>
              <a:gd name="connsiteX1" fmla="*/ 4428000 w 4428000"/>
              <a:gd name="connsiteY1" fmla="*/ 0 h 2736000"/>
              <a:gd name="connsiteX2" fmla="*/ 4428000 w 4428000"/>
              <a:gd name="connsiteY2" fmla="*/ 2736000 h 2736000"/>
              <a:gd name="connsiteX3" fmla="*/ 0 w 4428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4428000" h="2736000">
                <a:moveTo>
                  <a:pt x="0" y="0"/>
                </a:moveTo>
                <a:lnTo>
                  <a:pt x="4428000" y="0"/>
                </a:lnTo>
                <a:lnTo>
                  <a:pt x="4428000" y="2736000"/>
                </a:lnTo>
                <a:lnTo>
                  <a:pt x="0" y="2736000"/>
                </a:lnTo>
                <a:close/>
              </a:path>
            </a:pathLst>
          </a:custGeom>
          <a:ln w="9525" cap="flat" cmpd="sng" algn="ctr">
            <a:solidFill>
              <a:schemeClr val="accent1">
                <a:alpha val="50000"/>
              </a:schemeClr>
            </a:solidFill>
            <a:prstDash val="solid"/>
            <a:round/>
            <a:headEnd type="none" w="med" len="med"/>
            <a:tailEnd type="none" w="med" len="med"/>
          </a:ln>
        </p:spPr>
      </p:pic>
      <p:sp>
        <p:nvSpPr>
          <p:cNvPr id="4" name="矩形 3"/>
          <p:cNvSpPr/>
          <p:nvPr>
            <p:custDataLst>
              <p:tags r:id="rId5"/>
            </p:custDataLst>
          </p:nvPr>
        </p:nvSpPr>
        <p:spPr>
          <a:xfrm>
            <a:off x="1415102" y="3896701"/>
            <a:ext cx="9310994" cy="548789"/>
          </a:xfrm>
          <a:prstGeom prst="rect">
            <a:avLst/>
          </a:prstGeom>
          <a:noFill/>
        </p:spPr>
        <p:txBody>
          <a:bodyPr wrap="square" lIns="0" tIns="0" rIns="0" bIns="0" rtlCol="0" anchor="t" anchorCtr="0">
            <a:normAutofit/>
          </a:bodyPr>
          <a:lstStyle/>
          <a:p>
            <a:pPr>
              <a:spcBef>
                <a:spcPct val="0"/>
              </a:spcBef>
              <a:spcAft>
                <a:spcPct val="0"/>
              </a:spcAft>
            </a:pPr>
            <a:r>
              <a:rPr lang="en-US" sz="2400" b="1" dirty="0">
                <a:solidFill>
                  <a:schemeClr val="bg1"/>
                </a:solidFill>
                <a:latin typeface="Arial" panose="020B0604020202020204" pitchFamily="34" charset="0"/>
                <a:cs typeface="Arial" panose="020B0604020202020204" pitchFamily="34" charset="0"/>
              </a:rPr>
              <a:t>Liên </a:t>
            </a:r>
            <a:r>
              <a:rPr lang="en-US" sz="2400" b="1" dirty="0" err="1">
                <a:solidFill>
                  <a:schemeClr val="bg1"/>
                </a:solidFill>
                <a:latin typeface="Arial" panose="020B0604020202020204" pitchFamily="34" charset="0"/>
                <a:cs typeface="Arial" panose="020B0604020202020204" pitchFamily="34" charset="0"/>
              </a:rPr>
              <a:t>kết</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độc</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hại</a:t>
            </a:r>
            <a:endParaRPr lang="en-US" sz="2400" b="1" dirty="0">
              <a:solidFill>
                <a:schemeClr val="bg1"/>
              </a:solidFill>
              <a:latin typeface="Arial" panose="020B0604020202020204" pitchFamily="34" charset="0"/>
              <a:cs typeface="Arial" panose="020B0604020202020204" pitchFamily="34" charset="0"/>
            </a:endParaRPr>
          </a:p>
        </p:txBody>
      </p:sp>
      <p:sp>
        <p:nvSpPr>
          <p:cNvPr id="5" name="矩形 4"/>
          <p:cNvSpPr/>
          <p:nvPr>
            <p:custDataLst>
              <p:tags r:id="rId6"/>
            </p:custDataLst>
          </p:nvPr>
        </p:nvSpPr>
        <p:spPr>
          <a:xfrm>
            <a:off x="951745" y="4788483"/>
            <a:ext cx="10237709" cy="1361175"/>
          </a:xfrm>
          <a:prstGeom prst="rect">
            <a:avLst/>
          </a:prstGeom>
          <a:ln>
            <a:noFill/>
            <a:prstDash val="sysDash"/>
          </a:ln>
        </p:spPr>
        <p:txBody>
          <a:bodyPr vert="horz" wrap="square" lIns="0" tIns="0" rIns="0" bIns="0" rtlCol="0">
            <a:normAutofit/>
          </a:bodyPr>
          <a:lstStyle/>
          <a:p>
            <a:pPr algn="just">
              <a:lnSpc>
                <a:spcPct val="150000"/>
              </a:lnSpc>
              <a:spcBef>
                <a:spcPct val="0"/>
              </a:spcBef>
              <a:spcAft>
                <a:spcPct val="0"/>
              </a:spcAft>
            </a:pPr>
            <a:r>
              <a:rPr lang="vi-VN" sz="1600" dirty="0">
                <a:ln>
                  <a:noFill/>
                  <a:prstDash val="sysDot"/>
                </a:ln>
                <a:solidFill>
                  <a:schemeClr val="bg1"/>
                </a:solidFill>
                <a:latin typeface="Arial" panose="020B0604020202020204" pitchFamily="34" charset="0"/>
                <a:cs typeface="Arial" panose="020B0604020202020204" pitchFamily="34" charset="0"/>
              </a:rPr>
              <a:t>Các liên kết phishing đưa người dùng đến các trang web giả mạo hoặc các trang web bị nhiễm phần mềm độc hại, còn được gọi là malware. Các liên kết độc hại có thể được ngụy trang thành các liên kết đáng tin cậy và được nhúng trong logo hoặc các hình ảnh khác trong email.</a:t>
            </a:r>
            <a:endParaRPr lang="en-US" sz="1600" dirty="0">
              <a:ln>
                <a:noFill/>
                <a:prstDash val="sysDot"/>
              </a:ln>
              <a:solidFill>
                <a:schemeClr val="bg1"/>
              </a:solidFill>
              <a:latin typeface="Arial" panose="020B0604020202020204" pitchFamily="34" charset="0"/>
              <a:cs typeface="Arial" panose="020B0604020202020204" pitchFamily="34" charset="0"/>
            </a:endParaRPr>
          </a:p>
        </p:txBody>
      </p:sp>
      <p:sp>
        <p:nvSpPr>
          <p:cNvPr id="7" name="图片 4" descr="343439383331313b343532303033313bd3a6d3c3c9ccb3c7"/>
          <p:cNvSpPr/>
          <p:nvPr>
            <p:custDataLst>
              <p:tags r:id="rId7"/>
            </p:custDataLst>
          </p:nvPr>
        </p:nvSpPr>
        <p:spPr>
          <a:xfrm>
            <a:off x="951745" y="3895978"/>
            <a:ext cx="356136" cy="384279"/>
          </a:xfrm>
          <a:custGeom>
            <a:avLst/>
            <a:gdLst>
              <a:gd name="connsiteX0" fmla="*/ 289397 w 356039"/>
              <a:gd name="connsiteY0" fmla="*/ 384289 h 384175"/>
              <a:gd name="connsiteX1" fmla="*/ 66872 w 356039"/>
              <a:gd name="connsiteY1" fmla="*/ 384289 h 384175"/>
              <a:gd name="connsiteX2" fmla="*/ 115 w 356039"/>
              <a:gd name="connsiteY2" fmla="*/ 320259 h 384175"/>
              <a:gd name="connsiteX3" fmla="*/ 115 w 356039"/>
              <a:gd name="connsiteY3" fmla="*/ 64143 h 384175"/>
              <a:gd name="connsiteX4" fmla="*/ 66872 w 356039"/>
              <a:gd name="connsiteY4" fmla="*/ 114 h 384175"/>
              <a:gd name="connsiteX5" fmla="*/ 289397 w 356039"/>
              <a:gd name="connsiteY5" fmla="*/ 114 h 384175"/>
              <a:gd name="connsiteX6" fmla="*/ 356154 w 356039"/>
              <a:gd name="connsiteY6" fmla="*/ 64143 h 384175"/>
              <a:gd name="connsiteX7" fmla="*/ 356154 w 356039"/>
              <a:gd name="connsiteY7" fmla="*/ 320259 h 384175"/>
              <a:gd name="connsiteX8" fmla="*/ 289397 w 356039"/>
              <a:gd name="connsiteY8" fmla="*/ 384289 h 384175"/>
              <a:gd name="connsiteX9" fmla="*/ 178134 w 356039"/>
              <a:gd name="connsiteY9" fmla="*/ 176957 h 384175"/>
              <a:gd name="connsiteX10" fmla="*/ 267144 w 356039"/>
              <a:gd name="connsiteY10" fmla="*/ 88535 h 384175"/>
              <a:gd name="connsiteX11" fmla="*/ 244892 w 356039"/>
              <a:gd name="connsiteY11" fmla="*/ 66430 h 384175"/>
              <a:gd name="connsiteX12" fmla="*/ 222640 w 356039"/>
              <a:gd name="connsiteY12" fmla="*/ 88535 h 384175"/>
              <a:gd name="connsiteX13" fmla="*/ 178134 w 356039"/>
              <a:gd name="connsiteY13" fmla="*/ 132746 h 384175"/>
              <a:gd name="connsiteX14" fmla="*/ 133630 w 356039"/>
              <a:gd name="connsiteY14" fmla="*/ 88535 h 384175"/>
              <a:gd name="connsiteX15" fmla="*/ 111377 w 356039"/>
              <a:gd name="connsiteY15" fmla="*/ 66430 h 384175"/>
              <a:gd name="connsiteX16" fmla="*/ 89125 w 356039"/>
              <a:gd name="connsiteY16" fmla="*/ 88535 h 384175"/>
              <a:gd name="connsiteX17" fmla="*/ 178134 w 356039"/>
              <a:gd name="connsiteY17" fmla="*/ 176957 h 384175"/>
              <a:gd name="connsiteX18" fmla="*/ 222640 w 356039"/>
              <a:gd name="connsiteY18" fmla="*/ 309589 h 384175"/>
              <a:gd name="connsiteX19" fmla="*/ 244892 w 356039"/>
              <a:gd name="connsiteY19" fmla="*/ 287483 h 384175"/>
              <a:gd name="connsiteX20" fmla="*/ 222640 w 356039"/>
              <a:gd name="connsiteY20" fmla="*/ 265377 h 384175"/>
              <a:gd name="connsiteX21" fmla="*/ 133630 w 356039"/>
              <a:gd name="connsiteY21" fmla="*/ 265377 h 384175"/>
              <a:gd name="connsiteX22" fmla="*/ 111377 w 356039"/>
              <a:gd name="connsiteY22" fmla="*/ 287483 h 384175"/>
              <a:gd name="connsiteX23" fmla="*/ 133630 w 356039"/>
              <a:gd name="connsiteY23" fmla="*/ 309589 h 384175"/>
              <a:gd name="connsiteX24" fmla="*/ 222640 w 356039"/>
              <a:gd name="connsiteY24" fmla="*/ 309589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6039" h="384175">
                <a:moveTo>
                  <a:pt x="289397" y="384289"/>
                </a:moveTo>
                <a:lnTo>
                  <a:pt x="66872" y="384289"/>
                </a:lnTo>
                <a:cubicBezTo>
                  <a:pt x="29043" y="384289"/>
                  <a:pt x="115" y="356543"/>
                  <a:pt x="115" y="320259"/>
                </a:cubicBezTo>
                <a:lnTo>
                  <a:pt x="115" y="64143"/>
                </a:lnTo>
                <a:cubicBezTo>
                  <a:pt x="115" y="27860"/>
                  <a:pt x="29043" y="114"/>
                  <a:pt x="66872" y="114"/>
                </a:cubicBezTo>
                <a:lnTo>
                  <a:pt x="289397" y="114"/>
                </a:lnTo>
                <a:cubicBezTo>
                  <a:pt x="327226" y="114"/>
                  <a:pt x="356154" y="27860"/>
                  <a:pt x="356154" y="64143"/>
                </a:cubicBezTo>
                <a:lnTo>
                  <a:pt x="356154" y="320259"/>
                </a:lnTo>
                <a:cubicBezTo>
                  <a:pt x="356154" y="356543"/>
                  <a:pt x="327226" y="384289"/>
                  <a:pt x="289397" y="384289"/>
                </a:cubicBezTo>
                <a:moveTo>
                  <a:pt x="178134" y="176957"/>
                </a:moveTo>
                <a:cubicBezTo>
                  <a:pt x="227089" y="176957"/>
                  <a:pt x="267144" y="137167"/>
                  <a:pt x="267144" y="88535"/>
                </a:cubicBezTo>
                <a:cubicBezTo>
                  <a:pt x="267144" y="75272"/>
                  <a:pt x="258243" y="66430"/>
                  <a:pt x="244892" y="66430"/>
                </a:cubicBezTo>
                <a:cubicBezTo>
                  <a:pt x="231540" y="66430"/>
                  <a:pt x="222640" y="75272"/>
                  <a:pt x="222640" y="88535"/>
                </a:cubicBezTo>
                <a:cubicBezTo>
                  <a:pt x="222640" y="112851"/>
                  <a:pt x="202612" y="132746"/>
                  <a:pt x="178134" y="132746"/>
                </a:cubicBezTo>
                <a:cubicBezTo>
                  <a:pt x="153657" y="132746"/>
                  <a:pt x="133630" y="112851"/>
                  <a:pt x="133630" y="88535"/>
                </a:cubicBezTo>
                <a:cubicBezTo>
                  <a:pt x="133630" y="75272"/>
                  <a:pt x="124729" y="66430"/>
                  <a:pt x="111377" y="66430"/>
                </a:cubicBezTo>
                <a:cubicBezTo>
                  <a:pt x="98026" y="66430"/>
                  <a:pt x="89125" y="75272"/>
                  <a:pt x="89125" y="88535"/>
                </a:cubicBezTo>
                <a:cubicBezTo>
                  <a:pt x="89125" y="137167"/>
                  <a:pt x="129179" y="176957"/>
                  <a:pt x="178134" y="176957"/>
                </a:cubicBezTo>
                <a:moveTo>
                  <a:pt x="222640" y="309589"/>
                </a:moveTo>
                <a:cubicBezTo>
                  <a:pt x="235991" y="309589"/>
                  <a:pt x="244892" y="300746"/>
                  <a:pt x="244892" y="287483"/>
                </a:cubicBezTo>
                <a:cubicBezTo>
                  <a:pt x="244892" y="274220"/>
                  <a:pt x="235991" y="265377"/>
                  <a:pt x="222640" y="265377"/>
                </a:cubicBezTo>
                <a:lnTo>
                  <a:pt x="133630" y="265377"/>
                </a:lnTo>
                <a:cubicBezTo>
                  <a:pt x="120278" y="265377"/>
                  <a:pt x="111377" y="274220"/>
                  <a:pt x="111377" y="287483"/>
                </a:cubicBezTo>
                <a:cubicBezTo>
                  <a:pt x="111377" y="300746"/>
                  <a:pt x="120278" y="309589"/>
                  <a:pt x="133630" y="309589"/>
                </a:cubicBezTo>
                <a:lnTo>
                  <a:pt x="222640" y="309589"/>
                </a:lnTo>
              </a:path>
            </a:pathLst>
          </a:custGeom>
          <a:solidFill>
            <a:srgbClr val="FFFFFF"/>
          </a:solidFill>
          <a:ln w="13605" cap="flat">
            <a:noFill/>
            <a:prstDash val="solid"/>
            <a:miter/>
          </a:ln>
        </p:spPr>
        <p:txBody>
          <a:bodyPr rtlCol="0" anchor="ctr"/>
          <a:lstStyle/>
          <a:p>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custDataLst>
              <p:tags r:id="rId2"/>
            </p:custDataLst>
          </p:nvPr>
        </p:nvSpPr>
        <p:spPr>
          <a:xfrm>
            <a:off x="6870699" y="2136599"/>
            <a:ext cx="4951187" cy="792163"/>
          </a:xfrm>
        </p:spPr>
        <p:txBody>
          <a:bodyPr vert="horz" wrap="square" lIns="0" tIns="0" rIns="0" bIns="0" rtlCol="0" anchor="b" anchorCtr="0">
            <a:normAutofit/>
          </a:bodyPr>
          <a:lstStyle/>
          <a:p>
            <a:pPr algn="l"/>
            <a:r>
              <a:rPr lang="en-US" sz="3600" spc="0" dirty="0" err="1">
                <a:solidFill>
                  <a:schemeClr val="bg1"/>
                </a:solidFill>
                <a:latin typeface="Arial" panose="020B0604020202020204" pitchFamily="34" charset="0"/>
                <a:cs typeface="Arial" panose="020B0604020202020204" pitchFamily="34" charset="0"/>
              </a:rPr>
              <a:t>Kỹ</a:t>
            </a:r>
            <a:r>
              <a:rPr lang="en-US" sz="3600" spc="0" dirty="0">
                <a:solidFill>
                  <a:schemeClr val="bg1"/>
                </a:solidFill>
                <a:latin typeface="Arial" panose="020B0604020202020204" pitchFamily="34" charset="0"/>
                <a:cs typeface="Arial" panose="020B0604020202020204" pitchFamily="34" charset="0"/>
              </a:rPr>
              <a:t> </a:t>
            </a:r>
            <a:r>
              <a:rPr lang="en-US" sz="3600" spc="0" dirty="0" err="1">
                <a:solidFill>
                  <a:schemeClr val="bg1"/>
                </a:solidFill>
                <a:latin typeface="Arial" panose="020B0604020202020204" pitchFamily="34" charset="0"/>
                <a:cs typeface="Arial" panose="020B0604020202020204" pitchFamily="34" charset="0"/>
              </a:rPr>
              <a:t>thuật</a:t>
            </a:r>
            <a:r>
              <a:rPr lang="en-US" sz="3600" spc="0" dirty="0">
                <a:solidFill>
                  <a:schemeClr val="bg1"/>
                </a:solidFill>
                <a:latin typeface="Arial" panose="020B0604020202020204" pitchFamily="34" charset="0"/>
                <a:cs typeface="Arial" panose="020B0604020202020204" pitchFamily="34" charset="0"/>
              </a:rPr>
              <a:t> Phishing</a:t>
            </a:r>
          </a:p>
        </p:txBody>
      </p:sp>
      <p:pic>
        <p:nvPicPr>
          <p:cNvPr id="37" name="图片 36"/>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l="5586" r="5586"/>
          <a:stretch/>
        </p:blipFill>
        <p:spPr>
          <a:xfrm>
            <a:off x="0" y="316146"/>
            <a:ext cx="8737598" cy="6229758"/>
          </a:xfrm>
          <a:custGeom>
            <a:avLst/>
            <a:gdLst>
              <a:gd name="connsiteX0" fmla="*/ 0 w 8737598"/>
              <a:gd name="connsiteY0" fmla="*/ 5077758 h 6229758"/>
              <a:gd name="connsiteX1" fmla="*/ 2994287 w 8737598"/>
              <a:gd name="connsiteY1" fmla="*/ 5077758 h 6229758"/>
              <a:gd name="connsiteX2" fmla="*/ 3570287 w 8737598"/>
              <a:gd name="connsiteY2" fmla="*/ 5653758 h 6229758"/>
              <a:gd name="connsiteX3" fmla="*/ 2994287 w 8737598"/>
              <a:gd name="connsiteY3" fmla="*/ 6229758 h 6229758"/>
              <a:gd name="connsiteX4" fmla="*/ 0 w 8737598"/>
              <a:gd name="connsiteY4" fmla="*/ 6229758 h 6229758"/>
              <a:gd name="connsiteX5" fmla="*/ 0 w 8737598"/>
              <a:gd name="connsiteY5" fmla="*/ 3808320 h 6229758"/>
              <a:gd name="connsiteX6" fmla="*/ 5027874 w 8737598"/>
              <a:gd name="connsiteY6" fmla="*/ 3808320 h 6229758"/>
              <a:gd name="connsiteX7" fmla="*/ 5603874 w 8737598"/>
              <a:gd name="connsiteY7" fmla="*/ 4384320 h 6229758"/>
              <a:gd name="connsiteX8" fmla="*/ 5027874 w 8737598"/>
              <a:gd name="connsiteY8" fmla="*/ 4960320 h 6229758"/>
              <a:gd name="connsiteX9" fmla="*/ 0 w 8737598"/>
              <a:gd name="connsiteY9" fmla="*/ 4960320 h 6229758"/>
              <a:gd name="connsiteX10" fmla="*/ 0 w 8737598"/>
              <a:gd name="connsiteY10" fmla="*/ 2538880 h 6229758"/>
              <a:gd name="connsiteX11" fmla="*/ 3999174 w 8737598"/>
              <a:gd name="connsiteY11" fmla="*/ 2538880 h 6229758"/>
              <a:gd name="connsiteX12" fmla="*/ 4575174 w 8737598"/>
              <a:gd name="connsiteY12" fmla="*/ 3114880 h 6229758"/>
              <a:gd name="connsiteX13" fmla="*/ 3999174 w 8737598"/>
              <a:gd name="connsiteY13" fmla="*/ 3690880 h 6229758"/>
              <a:gd name="connsiteX14" fmla="*/ 0 w 8737598"/>
              <a:gd name="connsiteY14" fmla="*/ 3690880 h 6229758"/>
              <a:gd name="connsiteX15" fmla="*/ 1 w 8737598"/>
              <a:gd name="connsiteY15" fmla="*/ 1269440 h 6229758"/>
              <a:gd name="connsiteX16" fmla="*/ 4608774 w 8737598"/>
              <a:gd name="connsiteY16" fmla="*/ 1269440 h 6229758"/>
              <a:gd name="connsiteX17" fmla="*/ 5184774 w 8737598"/>
              <a:gd name="connsiteY17" fmla="*/ 1845440 h 6229758"/>
              <a:gd name="connsiteX18" fmla="*/ 4608774 w 8737598"/>
              <a:gd name="connsiteY18" fmla="*/ 2421440 h 6229758"/>
              <a:gd name="connsiteX19" fmla="*/ 1 w 8737598"/>
              <a:gd name="connsiteY19" fmla="*/ 2421440 h 6229758"/>
              <a:gd name="connsiteX20" fmla="*/ 1 w 8737598"/>
              <a:gd name="connsiteY20" fmla="*/ 0 h 6229758"/>
              <a:gd name="connsiteX21" fmla="*/ 8161598 w 8737598"/>
              <a:gd name="connsiteY21" fmla="*/ 0 h 6229758"/>
              <a:gd name="connsiteX22" fmla="*/ 8737598 w 8737598"/>
              <a:gd name="connsiteY22" fmla="*/ 576000 h 6229758"/>
              <a:gd name="connsiteX23" fmla="*/ 8161598 w 8737598"/>
              <a:gd name="connsiteY23" fmla="*/ 1152000 h 6229758"/>
              <a:gd name="connsiteX24" fmla="*/ 1 w 8737598"/>
              <a:gd name="connsiteY24" fmla="*/ 1152000 h 622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737598" h="6229758">
                <a:moveTo>
                  <a:pt x="0" y="5077758"/>
                </a:moveTo>
                <a:lnTo>
                  <a:pt x="2994287" y="5077758"/>
                </a:lnTo>
                <a:cubicBezTo>
                  <a:pt x="3312402" y="5077758"/>
                  <a:pt x="3570287" y="5335642"/>
                  <a:pt x="3570287" y="5653758"/>
                </a:cubicBezTo>
                <a:cubicBezTo>
                  <a:pt x="3570287" y="5971874"/>
                  <a:pt x="3312402" y="6229758"/>
                  <a:pt x="2994287" y="6229758"/>
                </a:cubicBezTo>
                <a:lnTo>
                  <a:pt x="0" y="6229758"/>
                </a:lnTo>
                <a:close/>
                <a:moveTo>
                  <a:pt x="0" y="3808320"/>
                </a:moveTo>
                <a:lnTo>
                  <a:pt x="5027874" y="3808320"/>
                </a:lnTo>
                <a:cubicBezTo>
                  <a:pt x="5345990" y="3808320"/>
                  <a:pt x="5603874" y="4066204"/>
                  <a:pt x="5603874" y="4384320"/>
                </a:cubicBezTo>
                <a:cubicBezTo>
                  <a:pt x="5603874" y="4702436"/>
                  <a:pt x="5345990" y="4960320"/>
                  <a:pt x="5027874" y="4960320"/>
                </a:cubicBezTo>
                <a:lnTo>
                  <a:pt x="0" y="4960320"/>
                </a:lnTo>
                <a:close/>
                <a:moveTo>
                  <a:pt x="0" y="2538880"/>
                </a:moveTo>
                <a:lnTo>
                  <a:pt x="3999174" y="2538880"/>
                </a:lnTo>
                <a:cubicBezTo>
                  <a:pt x="4317290" y="2538880"/>
                  <a:pt x="4575174" y="2796764"/>
                  <a:pt x="4575174" y="3114880"/>
                </a:cubicBezTo>
                <a:cubicBezTo>
                  <a:pt x="4575174" y="3432996"/>
                  <a:pt x="4317290" y="3690880"/>
                  <a:pt x="3999174" y="3690880"/>
                </a:cubicBezTo>
                <a:lnTo>
                  <a:pt x="0" y="3690880"/>
                </a:lnTo>
                <a:close/>
                <a:moveTo>
                  <a:pt x="1" y="1269440"/>
                </a:moveTo>
                <a:lnTo>
                  <a:pt x="4608774" y="1269440"/>
                </a:lnTo>
                <a:cubicBezTo>
                  <a:pt x="4926890" y="1269440"/>
                  <a:pt x="5184774" y="1527324"/>
                  <a:pt x="5184774" y="1845440"/>
                </a:cubicBezTo>
                <a:cubicBezTo>
                  <a:pt x="5184774" y="2163556"/>
                  <a:pt x="4926890" y="2421440"/>
                  <a:pt x="4608774" y="2421440"/>
                </a:cubicBezTo>
                <a:lnTo>
                  <a:pt x="1" y="2421440"/>
                </a:lnTo>
                <a:close/>
                <a:moveTo>
                  <a:pt x="1" y="0"/>
                </a:moveTo>
                <a:lnTo>
                  <a:pt x="8161598" y="0"/>
                </a:lnTo>
                <a:cubicBezTo>
                  <a:pt x="8479714" y="0"/>
                  <a:pt x="8737598" y="257884"/>
                  <a:pt x="8737598" y="576000"/>
                </a:cubicBezTo>
                <a:cubicBezTo>
                  <a:pt x="8737598" y="894116"/>
                  <a:pt x="8479714" y="1152000"/>
                  <a:pt x="8161598" y="1152000"/>
                </a:cubicBezTo>
                <a:lnTo>
                  <a:pt x="1" y="1152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4"/>
            </p:custDataLst>
          </p:nvPr>
        </p:nvSpPr>
        <p:spPr>
          <a:xfrm>
            <a:off x="6916496" y="3958029"/>
            <a:ext cx="4189755" cy="1769826"/>
          </a:xfrm>
          <a:prstGeom prst="rect">
            <a:avLst/>
          </a:prstGeom>
          <a:noFill/>
          <a:ln>
            <a:noFill/>
          </a:ln>
        </p:spPr>
        <p:txBody>
          <a:bodyPr wrap="square" lIns="0" tIns="0" rIns="0" bIns="0" rtlCol="0" anchor="t" anchorCtr="0">
            <a:normAutofit fontScale="90000" lnSpcReduction="20000"/>
          </a:bodyPr>
          <a:lstStyle/>
          <a:p>
            <a:pPr algn="just">
              <a:lnSpc>
                <a:spcPct val="150000"/>
              </a:lnSpc>
              <a:spcBef>
                <a:spcPct val="0"/>
              </a:spcBef>
              <a:spcAft>
                <a:spcPct val="0"/>
              </a:spcAft>
            </a:pPr>
            <a:r>
              <a:rPr lang="vi-VN" sz="2000" dirty="0">
                <a:ln>
                  <a:noFill/>
                  <a:prstDash val="sysDot"/>
                </a:ln>
                <a:solidFill>
                  <a:schemeClr val="bg1"/>
                </a:solidFill>
                <a:latin typeface="Arial" panose="020B0604020202020204" pitchFamily="34" charset="0"/>
                <a:cs typeface="Arial" panose="020B0604020202020204" pitchFamily="34" charset="0"/>
              </a:rPr>
              <a:t>Mặc dù những tệp đính kèm này có thể trông giống như các tệp hợp pháp, nhưng thực chất chúng bị nhiễm phần mềm độc hại có thể gây hại cho máy tính và các tệp tin trên đó.</a:t>
            </a:r>
            <a:endParaRPr lang="en-US" sz="2000" dirty="0">
              <a:ln>
                <a:noFill/>
                <a:prstDash val="sysDot"/>
              </a:ln>
              <a:solidFill>
                <a:schemeClr val="bg1"/>
              </a:solidFill>
              <a:latin typeface="Arial" panose="020B0604020202020204" pitchFamily="34" charset="0"/>
              <a:cs typeface="Arial" panose="020B0604020202020204" pitchFamily="34" charset="0"/>
            </a:endParaRPr>
          </a:p>
        </p:txBody>
      </p:sp>
      <p:sp>
        <p:nvSpPr>
          <p:cNvPr id="5" name="矩形 4"/>
          <p:cNvSpPr/>
          <p:nvPr>
            <p:custDataLst>
              <p:tags r:id="rId5"/>
            </p:custDataLst>
          </p:nvPr>
        </p:nvSpPr>
        <p:spPr>
          <a:xfrm>
            <a:off x="6916496" y="3333939"/>
            <a:ext cx="4189755" cy="471202"/>
          </a:xfrm>
          <a:prstGeom prst="rect">
            <a:avLst/>
          </a:prstGeom>
          <a:noFill/>
          <a:ln>
            <a:noFill/>
          </a:ln>
        </p:spPr>
        <p:txBody>
          <a:bodyPr wrap="square" lIns="0" tIns="0" rIns="0" bIns="0" rtlCol="0" anchor="b">
            <a:normAutofit/>
          </a:bodyPr>
          <a:lstStyle/>
          <a:p>
            <a:pPr>
              <a:spcBef>
                <a:spcPct val="0"/>
              </a:spcBef>
              <a:spcAft>
                <a:spcPct val="0"/>
              </a:spcAft>
              <a:buClr>
                <a:schemeClr val="accent1"/>
              </a:buClr>
              <a:buSzPct val="70000"/>
            </a:pPr>
            <a:r>
              <a:rPr lang="en-US" sz="2800" b="1" dirty="0" err="1">
                <a:solidFill>
                  <a:schemeClr val="bg1"/>
                </a:solidFill>
                <a:latin typeface="Arial" panose="020B0604020202020204" pitchFamily="34" charset="0"/>
                <a:cs typeface="Arial" panose="020B0604020202020204" pitchFamily="34" charset="0"/>
              </a:rPr>
              <a:t>Tệp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đính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kèm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độc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hại</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Contents </a:t>
            </a:r>
          </a:p>
        </p:txBody>
      </p:sp>
      <p:cxnSp>
        <p:nvCxnSpPr>
          <p:cNvPr id="24" name="直接连接符 23"/>
          <p:cNvCxnSpPr/>
          <p:nvPr>
            <p:custDataLst>
              <p:tags r:id="rId3"/>
            </p:custDataLst>
          </p:nvPr>
        </p:nvCxnSpPr>
        <p:spPr>
          <a:xfrm>
            <a:off x="434340"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5" name="序号"/>
          <p:cNvSpPr txBox="1"/>
          <p:nvPr>
            <p:custDataLst>
              <p:tags r:id="rId4"/>
            </p:custDataLst>
          </p:nvPr>
        </p:nvSpPr>
        <p:spPr>
          <a:xfrm>
            <a:off x="434340" y="2268855"/>
            <a:ext cx="1642745" cy="1101090"/>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01.</a:t>
            </a:r>
          </a:p>
        </p:txBody>
      </p:sp>
      <p:sp>
        <p:nvSpPr>
          <p:cNvPr id="26" name="标题"/>
          <p:cNvSpPr txBox="1"/>
          <p:nvPr>
            <p:custDataLst>
              <p:tags r:id="rId5"/>
            </p:custDataLst>
          </p:nvPr>
        </p:nvSpPr>
        <p:spPr>
          <a:xfrm>
            <a:off x="591185"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Định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nghĩa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về</a:t>
            </a:r>
            <a:r>
              <a:rPr lang="en-US" sz="1900" dirty="0">
                <a:solidFill>
                  <a:schemeClr val="bg1"/>
                </a:solidFill>
                <a:latin typeface="Arial" panose="020B0604020202020204" pitchFamily="34" charset="0"/>
                <a:cs typeface="Arial" panose="020B0604020202020204" pitchFamily="34" charset="0"/>
              </a:rPr>
              <a:t> Phishing</a:t>
            </a:r>
          </a:p>
        </p:txBody>
      </p:sp>
      <p:cxnSp>
        <p:nvCxnSpPr>
          <p:cNvPr id="16" name="直接连接符 15"/>
          <p:cNvCxnSpPr/>
          <p:nvPr>
            <p:custDataLst>
              <p:tags r:id="rId6"/>
            </p:custDataLst>
          </p:nvPr>
        </p:nvCxnSpPr>
        <p:spPr>
          <a:xfrm>
            <a:off x="2383155"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7" name="序号"/>
          <p:cNvSpPr txBox="1"/>
          <p:nvPr>
            <p:custDataLst>
              <p:tags r:id="rId7"/>
            </p:custDataLst>
          </p:nvPr>
        </p:nvSpPr>
        <p:spPr>
          <a:xfrm>
            <a:off x="2383155" y="2268855"/>
            <a:ext cx="1642745" cy="1101090"/>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02.</a:t>
            </a:r>
          </a:p>
        </p:txBody>
      </p:sp>
      <p:sp>
        <p:nvSpPr>
          <p:cNvPr id="28" name="标题"/>
          <p:cNvSpPr txBox="1"/>
          <p:nvPr>
            <p:custDataLst>
              <p:tags r:id="rId8"/>
            </p:custDataLst>
          </p:nvPr>
        </p:nvSpPr>
        <p:spPr>
          <a:xfrm>
            <a:off x="2522220"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Cách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thức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hoạt</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động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của</a:t>
            </a:r>
            <a:r>
              <a:rPr lang="en-US" sz="1900" dirty="0">
                <a:solidFill>
                  <a:schemeClr val="bg1"/>
                </a:solidFill>
                <a:latin typeface="Arial" panose="020B0604020202020204" pitchFamily="34" charset="0"/>
                <a:cs typeface="Arial" panose="020B0604020202020204" pitchFamily="34" charset="0"/>
              </a:rPr>
              <a:t> Phishing</a:t>
            </a:r>
          </a:p>
        </p:txBody>
      </p:sp>
      <p:cxnSp>
        <p:nvCxnSpPr>
          <p:cNvPr id="30" name="直接连接符 29"/>
          <p:cNvCxnSpPr/>
          <p:nvPr>
            <p:custDataLst>
              <p:tags r:id="rId9"/>
            </p:custDataLst>
          </p:nvPr>
        </p:nvCxnSpPr>
        <p:spPr>
          <a:xfrm>
            <a:off x="4331970"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1" name="序号"/>
          <p:cNvSpPr txBox="1"/>
          <p:nvPr>
            <p:custDataLst>
              <p:tags r:id="rId10"/>
            </p:custDataLst>
          </p:nvPr>
        </p:nvSpPr>
        <p:spPr>
          <a:xfrm>
            <a:off x="4331970" y="2268855"/>
            <a:ext cx="1642745" cy="1101090"/>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03.</a:t>
            </a:r>
          </a:p>
        </p:txBody>
      </p:sp>
      <p:sp>
        <p:nvSpPr>
          <p:cNvPr id="32" name="标题"/>
          <p:cNvSpPr txBox="1"/>
          <p:nvPr>
            <p:custDataLst>
              <p:tags r:id="rId11"/>
            </p:custDataLst>
          </p:nvPr>
        </p:nvSpPr>
        <p:spPr>
          <a:xfrm>
            <a:off x="4488815"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Tại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sao</a:t>
            </a:r>
            <a:r>
              <a:rPr lang="en-US" sz="1900" dirty="0">
                <a:solidFill>
                  <a:schemeClr val="bg1"/>
                </a:solidFill>
                <a:latin typeface="Arial" panose="020B0604020202020204" pitchFamily="34" charset="0"/>
                <a:cs typeface="Arial" panose="020B0604020202020204" pitchFamily="34" charset="0"/>
              </a:rPr>
              <a:t> Phishing </a:t>
            </a:r>
            <a:r>
              <a:rPr lang="en-US" sz="1900" dirty="0" err="1">
                <a:solidFill>
                  <a:schemeClr val="bg1"/>
                </a:solidFill>
                <a:latin typeface="Arial" panose="020B0604020202020204" pitchFamily="34" charset="0"/>
                <a:cs typeface="Arial" panose="020B0604020202020204" pitchFamily="34" charset="0"/>
              </a:rPr>
              <a:t>lại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là</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một</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vấn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đề</a:t>
            </a:r>
            <a:r>
              <a:rPr lang="en-US" sz="1900" dirty="0">
                <a:solidFill>
                  <a:schemeClr val="bg1"/>
                </a:solidFill>
                <a:latin typeface="Arial" panose="020B0604020202020204" pitchFamily="34" charset="0"/>
                <a:cs typeface="Arial" panose="020B0604020202020204" pitchFamily="34" charset="0"/>
              </a:rPr>
              <a:t>?</a:t>
            </a:r>
          </a:p>
        </p:txBody>
      </p:sp>
      <p:cxnSp>
        <p:nvCxnSpPr>
          <p:cNvPr id="34" name="直接连接符 33"/>
          <p:cNvCxnSpPr/>
          <p:nvPr>
            <p:custDataLst>
              <p:tags r:id="rId12"/>
            </p:custDataLst>
          </p:nvPr>
        </p:nvCxnSpPr>
        <p:spPr>
          <a:xfrm>
            <a:off x="6280150"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5" name="序号"/>
          <p:cNvSpPr txBox="1"/>
          <p:nvPr>
            <p:custDataLst>
              <p:tags r:id="rId13"/>
            </p:custDataLst>
          </p:nvPr>
        </p:nvSpPr>
        <p:spPr>
          <a:xfrm>
            <a:off x="6280150" y="2268855"/>
            <a:ext cx="1642745" cy="1101090"/>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04.</a:t>
            </a:r>
          </a:p>
        </p:txBody>
      </p:sp>
      <p:sp>
        <p:nvSpPr>
          <p:cNvPr id="36" name="标题"/>
          <p:cNvSpPr txBox="1"/>
          <p:nvPr>
            <p:custDataLst>
              <p:tags r:id="rId14"/>
            </p:custDataLst>
          </p:nvPr>
        </p:nvSpPr>
        <p:spPr>
          <a:xfrm>
            <a:off x="6437630"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ví</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dụ</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về</a:t>
            </a:r>
            <a:r>
              <a:rPr lang="en-US" sz="1900" dirty="0">
                <a:solidFill>
                  <a:schemeClr val="bg1"/>
                </a:solidFill>
                <a:latin typeface="Arial" panose="020B0604020202020204" pitchFamily="34" charset="0"/>
                <a:cs typeface="Arial" panose="020B0604020202020204" pitchFamily="34" charset="0"/>
              </a:rPr>
              <a:t> Phishing</a:t>
            </a:r>
          </a:p>
        </p:txBody>
      </p:sp>
      <p:cxnSp>
        <p:nvCxnSpPr>
          <p:cNvPr id="38" name="直接连接符 37"/>
          <p:cNvCxnSpPr/>
          <p:nvPr>
            <p:custDataLst>
              <p:tags r:id="rId15"/>
            </p:custDataLst>
          </p:nvPr>
        </p:nvCxnSpPr>
        <p:spPr>
          <a:xfrm>
            <a:off x="8228965"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9" name="序号"/>
          <p:cNvSpPr txBox="1"/>
          <p:nvPr>
            <p:custDataLst>
              <p:tags r:id="rId16"/>
            </p:custDataLst>
          </p:nvPr>
        </p:nvSpPr>
        <p:spPr>
          <a:xfrm>
            <a:off x="8228965" y="2268855"/>
            <a:ext cx="1642745" cy="1101090"/>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05.</a:t>
            </a:r>
          </a:p>
        </p:txBody>
      </p:sp>
      <p:sp>
        <p:nvSpPr>
          <p:cNvPr id="40" name="标题"/>
          <p:cNvSpPr txBox="1"/>
          <p:nvPr>
            <p:custDataLst>
              <p:tags r:id="rId17"/>
            </p:custDataLst>
          </p:nvPr>
        </p:nvSpPr>
        <p:spPr>
          <a:xfrm>
            <a:off x="8385810"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hình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tấn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công</a:t>
            </a:r>
            <a:r>
              <a:rPr lang="en-US" sz="1900" dirty="0">
                <a:solidFill>
                  <a:schemeClr val="bg1"/>
                </a:solidFill>
                <a:latin typeface="Arial" panose="020B0604020202020204" pitchFamily="34" charset="0"/>
                <a:cs typeface="Arial" panose="020B0604020202020204" pitchFamily="34" charset="0"/>
              </a:rPr>
              <a:t> Phishing </a:t>
            </a:r>
          </a:p>
        </p:txBody>
      </p:sp>
      <p:cxnSp>
        <p:nvCxnSpPr>
          <p:cNvPr id="43" name="直接连接符 42"/>
          <p:cNvCxnSpPr/>
          <p:nvPr>
            <p:custDataLst>
              <p:tags r:id="rId18"/>
            </p:custDataLst>
          </p:nvPr>
        </p:nvCxnSpPr>
        <p:spPr>
          <a:xfrm>
            <a:off x="10177780" y="0"/>
            <a:ext cx="0" cy="5311775"/>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4" name="序号"/>
          <p:cNvSpPr txBox="1"/>
          <p:nvPr>
            <p:custDataLst>
              <p:tags r:id="rId19"/>
            </p:custDataLst>
          </p:nvPr>
        </p:nvSpPr>
        <p:spPr>
          <a:xfrm>
            <a:off x="10177780" y="2268855"/>
            <a:ext cx="1642745" cy="1101090"/>
          </a:xfrm>
          <a:prstGeom prst="rect">
            <a:avLst/>
          </a:prstGeom>
          <a:noFill/>
        </p:spPr>
        <p:txBody>
          <a:bodyPr wrap="none" lIns="0" tIns="0" rIns="0" bIns="0" rtlCol="0" anchor="ctr">
            <a:noAutofit/>
          </a:bodyPr>
          <a:lstStyle/>
          <a:p>
            <a:pPr indent="0" fontAlgn="auto"/>
            <a:r>
              <a:rPr lang="en-US" sz="6600" dirty="0">
                <a:solidFill>
                  <a:schemeClr val="bg1"/>
                </a:solidFill>
                <a:latin typeface="Arial" panose="020B0604020202020204" pitchFamily="34" charset="0"/>
                <a:cs typeface="Arial" panose="020B0604020202020204" pitchFamily="34" charset="0"/>
              </a:rPr>
              <a:t>06.</a:t>
            </a:r>
          </a:p>
        </p:txBody>
      </p:sp>
      <p:sp>
        <p:nvSpPr>
          <p:cNvPr id="45" name="标题"/>
          <p:cNvSpPr txBox="1"/>
          <p:nvPr>
            <p:custDataLst>
              <p:tags r:id="rId20"/>
            </p:custDataLst>
          </p:nvPr>
        </p:nvSpPr>
        <p:spPr>
          <a:xfrm>
            <a:off x="10334625" y="3510915"/>
            <a:ext cx="1774190" cy="2051685"/>
          </a:xfrm>
          <a:prstGeom prst="rect">
            <a:avLst/>
          </a:prstGeom>
          <a:noFill/>
        </p:spPr>
        <p:txBody>
          <a:bodyPr wrap="square" lIns="0" tIns="0" rIns="0" bIns="0" rtlCol="0" anchor="t">
            <a:normAutofit/>
          </a:bodyPr>
          <a:lstStyle/>
          <a:p>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ngành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nghề</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bị</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nhắm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mục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tiêu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nhiều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nhất</a:t>
            </a:r>
            <a:endParaRPr lang="en-US" sz="1900"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wrap="square">
            <a:normAutofit/>
          </a:bodyPr>
          <a:lstStyle/>
          <a:p>
            <a:r>
              <a:rPr lang="en-US" spc="0" dirty="0" err="1">
                <a:solidFill>
                  <a:schemeClr val="bg1"/>
                </a:solidFill>
                <a:latin typeface="Arial" panose="020B0604020202020204" pitchFamily="34" charset="0"/>
                <a:cs typeface="Arial" panose="020B0604020202020204" pitchFamily="34" charset="0"/>
              </a:rPr>
              <a:t>Kỹ</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thuật</a:t>
            </a:r>
            <a:r>
              <a:rPr lang="en-US" spc="0" dirty="0">
                <a:solidFill>
                  <a:schemeClr val="bg1"/>
                </a:solidFill>
                <a:latin typeface="Arial" panose="020B0604020202020204" pitchFamily="34" charset="0"/>
                <a:cs typeface="Arial" panose="020B0604020202020204" pitchFamily="34" charset="0"/>
              </a:rPr>
              <a:t> Phishing</a:t>
            </a:r>
          </a:p>
        </p:txBody>
      </p:sp>
      <p:sp>
        <p:nvSpPr>
          <p:cNvPr id="13" name="任意多边形: 形状 12"/>
          <p:cNvSpPr/>
          <p:nvPr>
            <p:custDataLst>
              <p:tags r:id="rId3"/>
            </p:custDataLst>
          </p:nvPr>
        </p:nvSpPr>
        <p:spPr>
          <a:xfrm>
            <a:off x="6570573" y="1483194"/>
            <a:ext cx="4707868" cy="4540378"/>
          </a:xfrm>
          <a:custGeom>
            <a:avLst/>
            <a:gdLst>
              <a:gd name="connsiteX0" fmla="*/ 2544449 w 5332839"/>
              <a:gd name="connsiteY0" fmla="*/ 195 h 5143115"/>
              <a:gd name="connsiteX1" fmla="*/ 3989326 w 5332839"/>
              <a:gd name="connsiteY1" fmla="*/ 696990 h 5143115"/>
              <a:gd name="connsiteX2" fmla="*/ 4615480 w 5332839"/>
              <a:gd name="connsiteY2" fmla="*/ 1580526 h 5143115"/>
              <a:gd name="connsiteX3" fmla="*/ 5138211 w 5332839"/>
              <a:gd name="connsiteY3" fmla="*/ 2501358 h 5143115"/>
              <a:gd name="connsiteX4" fmla="*/ 3900513 w 5332839"/>
              <a:gd name="connsiteY4" fmla="*/ 5017341 h 5143115"/>
              <a:gd name="connsiteX5" fmla="*/ 2840740 w 5332839"/>
              <a:gd name="connsiteY5" fmla="*/ 5133507 h 5143115"/>
              <a:gd name="connsiteX6" fmla="*/ 1575642 w 5332839"/>
              <a:gd name="connsiteY6" fmla="*/ 5101174 h 5143115"/>
              <a:gd name="connsiteX7" fmla="*/ 88253 w 5332839"/>
              <a:gd name="connsiteY7" fmla="*/ 2851265 h 5143115"/>
              <a:gd name="connsiteX8" fmla="*/ 561662 w 5332839"/>
              <a:gd name="connsiteY8" fmla="*/ 1718356 h 5143115"/>
              <a:gd name="connsiteX9" fmla="*/ 1142458 w 5332839"/>
              <a:gd name="connsiteY9" fmla="*/ 749720 h 5143115"/>
              <a:gd name="connsiteX10" fmla="*/ 2544449 w 5332839"/>
              <a:gd name="connsiteY10" fmla="*/ 195 h 5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839" h="5143115">
                <a:moveTo>
                  <a:pt x="2544449" y="195"/>
                </a:moveTo>
                <a:cubicBezTo>
                  <a:pt x="3077965" y="-7704"/>
                  <a:pt x="3618629" y="225451"/>
                  <a:pt x="3989326" y="696990"/>
                </a:cubicBezTo>
                <a:cubicBezTo>
                  <a:pt x="4214069" y="982865"/>
                  <a:pt x="4422783" y="1277380"/>
                  <a:pt x="4615480" y="1580526"/>
                </a:cubicBezTo>
                <a:cubicBezTo>
                  <a:pt x="4805268" y="1879089"/>
                  <a:pt x="4979511" y="2186030"/>
                  <a:pt x="5138211" y="2501358"/>
                </a:cubicBezTo>
                <a:cubicBezTo>
                  <a:pt x="5669663" y="3557292"/>
                  <a:pt x="5065400" y="4816182"/>
                  <a:pt x="3900513" y="5017341"/>
                </a:cubicBezTo>
                <a:cubicBezTo>
                  <a:pt x="3549135" y="5078015"/>
                  <a:pt x="3195875" y="5116737"/>
                  <a:pt x="2840740" y="5133507"/>
                </a:cubicBezTo>
                <a:cubicBezTo>
                  <a:pt x="2421672" y="5153296"/>
                  <a:pt x="1999973" y="5142518"/>
                  <a:pt x="1575642" y="5101174"/>
                </a:cubicBezTo>
                <a:cubicBezTo>
                  <a:pt x="467924" y="4993235"/>
                  <a:pt x="-261479" y="3907856"/>
                  <a:pt x="88253" y="2851265"/>
                </a:cubicBezTo>
                <a:cubicBezTo>
                  <a:pt x="217127" y="2461910"/>
                  <a:pt x="374930" y="2084278"/>
                  <a:pt x="561662" y="1718356"/>
                </a:cubicBezTo>
                <a:cubicBezTo>
                  <a:pt x="731361" y="1385798"/>
                  <a:pt x="924955" y="1062919"/>
                  <a:pt x="1142458" y="749720"/>
                </a:cubicBezTo>
                <a:cubicBezTo>
                  <a:pt x="1484564" y="257047"/>
                  <a:pt x="2010933" y="8094"/>
                  <a:pt x="2544449" y="195"/>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bg1"/>
              </a:solidFill>
              <a:latin typeface="Arial" panose="020B0604020202020204" pitchFamily="34" charset="0"/>
              <a:cs typeface="Arial" panose="020B0604020202020204" pitchFamily="34" charset="0"/>
            </a:endParaRPr>
          </a:p>
        </p:txBody>
      </p:sp>
      <p:pic>
        <p:nvPicPr>
          <p:cNvPr id="31" name="图片 30"/>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l="13344" r="13344"/>
          <a:stretch/>
        </p:blipFill>
        <p:spPr>
          <a:xfrm>
            <a:off x="6915630" y="1586921"/>
            <a:ext cx="4580370" cy="4679992"/>
          </a:xfrm>
          <a:custGeom>
            <a:avLst/>
            <a:gdLst>
              <a:gd name="connsiteX0" fmla="*/ 1773704 w 4580370"/>
              <a:gd name="connsiteY0" fmla="*/ 848 h 4679992"/>
              <a:gd name="connsiteX1" fmla="*/ 2552728 w 4580370"/>
              <a:gd name="connsiteY1" fmla="*/ 233594 h 4679992"/>
              <a:gd name="connsiteX2" fmla="*/ 3346074 w 4580370"/>
              <a:gd name="connsiteY2" fmla="*/ 767022 h 4679992"/>
              <a:gd name="connsiteX3" fmla="*/ 4065717 w 4580370"/>
              <a:gd name="connsiteY3" fmla="*/ 1363599 h 4679992"/>
              <a:gd name="connsiteX4" fmla="*/ 3831264 w 4580370"/>
              <a:gd name="connsiteY4" fmla="*/ 3827806 h 4679992"/>
              <a:gd name="connsiteX5" fmla="*/ 2992777 w 4580370"/>
              <a:gd name="connsiteY5" fmla="*/ 4255307 h 4679992"/>
              <a:gd name="connsiteX6" fmla="*/ 1938329 w 4580370"/>
              <a:gd name="connsiteY6" fmla="*/ 4624470 h 4679992"/>
              <a:gd name="connsiteX7" fmla="*/ 6496 w 4580370"/>
              <a:gd name="connsiteY7" fmla="*/ 3232593 h 4679992"/>
              <a:gd name="connsiteX8" fmla="*/ 42801 w 4580370"/>
              <a:gd name="connsiteY8" fmla="*/ 2149252 h 4679992"/>
              <a:gd name="connsiteX9" fmla="*/ 219155 w 4580370"/>
              <a:gd name="connsiteY9" fmla="*/ 1167917 h 4679992"/>
              <a:gd name="connsiteX10" fmla="*/ 1141961 w 4580370"/>
              <a:gd name="connsiteY10" fmla="*/ 110501 h 4679992"/>
              <a:gd name="connsiteX11" fmla="*/ 1661202 w 4580370"/>
              <a:gd name="connsiteY11" fmla="*/ 1170 h 4679992"/>
              <a:gd name="connsiteX12" fmla="*/ 1773704 w 4580370"/>
              <a:gd name="connsiteY12" fmla="*/ 848 h 467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80370" h="4679992">
                <a:moveTo>
                  <a:pt x="1773704" y="848"/>
                </a:moveTo>
                <a:cubicBezTo>
                  <a:pt x="2036998" y="9474"/>
                  <a:pt x="2304690" y="84155"/>
                  <a:pt x="2552728" y="233594"/>
                </a:cubicBezTo>
                <a:cubicBezTo>
                  <a:pt x="2827702" y="399259"/>
                  <a:pt x="3092149" y="577073"/>
                  <a:pt x="3346074" y="767022"/>
                </a:cubicBezTo>
                <a:cubicBezTo>
                  <a:pt x="3596165" y="954098"/>
                  <a:pt x="3836044" y="1152955"/>
                  <a:pt x="4065717" y="1363599"/>
                </a:cubicBezTo>
                <a:cubicBezTo>
                  <a:pt x="4834832" y="2068972"/>
                  <a:pt x="4729928" y="3297254"/>
                  <a:pt x="3831264" y="3827806"/>
                </a:cubicBezTo>
                <a:cubicBezTo>
                  <a:pt x="3560188" y="3987840"/>
                  <a:pt x="3280691" y="4130341"/>
                  <a:pt x="2992777" y="4255307"/>
                </a:cubicBezTo>
                <a:cubicBezTo>
                  <a:pt x="2653031" y="4402770"/>
                  <a:pt x="2301548" y="4525824"/>
                  <a:pt x="1938329" y="4624470"/>
                </a:cubicBezTo>
                <a:cubicBezTo>
                  <a:pt x="990142" y="4881975"/>
                  <a:pt x="48405" y="4214234"/>
                  <a:pt x="6496" y="3232593"/>
                </a:cubicBezTo>
                <a:cubicBezTo>
                  <a:pt x="-8950" y="2870857"/>
                  <a:pt x="3154" y="2509747"/>
                  <a:pt x="42801" y="2149252"/>
                </a:cubicBezTo>
                <a:cubicBezTo>
                  <a:pt x="78829" y="1821628"/>
                  <a:pt x="137609" y="1494517"/>
                  <a:pt x="219155" y="1167917"/>
                </a:cubicBezTo>
                <a:cubicBezTo>
                  <a:pt x="347402" y="654172"/>
                  <a:pt x="704019" y="283960"/>
                  <a:pt x="1141961" y="110501"/>
                </a:cubicBezTo>
                <a:cubicBezTo>
                  <a:pt x="1306190" y="45453"/>
                  <a:pt x="1481854" y="8074"/>
                  <a:pt x="1661202" y="1170"/>
                </a:cubicBezTo>
                <a:cubicBezTo>
                  <a:pt x="1698566" y="-269"/>
                  <a:pt x="1736090" y="-384"/>
                  <a:pt x="1773704" y="848"/>
                </a:cubicBezTo>
                <a:close/>
              </a:path>
            </a:pathLst>
          </a:custGeom>
          <a:ln w="9525" cap="flat" cmpd="sng" algn="ctr">
            <a:solidFill>
              <a:schemeClr val="accent1">
                <a:alpha val="50000"/>
              </a:schemeClr>
            </a:solidFill>
            <a:prstDash val="solid"/>
            <a:round/>
            <a:headEnd type="none" w="med" len="med"/>
            <a:tailEnd type="none" w="med" len="med"/>
          </a:ln>
        </p:spPr>
      </p:pic>
      <p:sp>
        <p:nvSpPr>
          <p:cNvPr id="5" name="矩形 4"/>
          <p:cNvSpPr/>
          <p:nvPr>
            <p:custDataLst>
              <p:tags r:id="rId5"/>
            </p:custDataLst>
          </p:nvPr>
        </p:nvSpPr>
        <p:spPr>
          <a:xfrm>
            <a:off x="523613" y="2559010"/>
            <a:ext cx="5170486" cy="2857487"/>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vi-VN" sz="1600" dirty="0">
                <a:ln>
                  <a:noFill/>
                  <a:prstDash val="sysDot"/>
                </a:ln>
                <a:solidFill>
                  <a:schemeClr val="bg1"/>
                </a:solidFill>
                <a:latin typeface="Arial" panose="020B0604020202020204" pitchFamily="34" charset="0"/>
                <a:cs typeface="Arial" panose="020B0604020202020204" pitchFamily="34" charset="0"/>
              </a:rPr>
              <a:t>Những kỹ thuật này sử dụng các biểu mẫu giả mạo yêu cầu người dùng điền thông tin nhạy cảm—chẳng hạn như ID người dùng, mật khẩu, dữ liệu thẻ tín dụng và số điện thoại. Khi người dùng gửi thông tin đó, nó có thể bị tội phạm mạng sử dụng cho các hoạt động gian lận khác nhau, bao gồm cả đánh cắp danh tính.</a:t>
            </a:r>
            <a:endParaRPr lang="en-US" sz="1600" dirty="0">
              <a:ln>
                <a:noFill/>
                <a:prstDash val="sysDot"/>
              </a:ln>
              <a:solidFill>
                <a:schemeClr val="bg1"/>
              </a:solidFill>
              <a:latin typeface="Arial" panose="020B0604020202020204" pitchFamily="34" charset="0"/>
              <a:cs typeface="Arial" panose="020B0604020202020204" pitchFamily="34" charset="0"/>
            </a:endParaRPr>
          </a:p>
        </p:txBody>
      </p:sp>
      <p:sp>
        <p:nvSpPr>
          <p:cNvPr id="2" name="矩形 1"/>
          <p:cNvSpPr/>
          <p:nvPr>
            <p:custDataLst>
              <p:tags r:id="rId6"/>
            </p:custDataLst>
          </p:nvPr>
        </p:nvSpPr>
        <p:spPr>
          <a:xfrm>
            <a:off x="523613" y="1994409"/>
            <a:ext cx="5170393" cy="485535"/>
          </a:xfrm>
          <a:prstGeom prst="rect">
            <a:avLst/>
          </a:prstGeom>
          <a:noFill/>
        </p:spPr>
        <p:txBody>
          <a:bodyPr wrap="square" lIns="0" tIns="0" rIns="0" bIns="0" rtlCol="0" anchor="ctr">
            <a:normAutofit/>
          </a:bodyPr>
          <a:lstStyle/>
          <a:p>
            <a:pPr>
              <a:spcBef>
                <a:spcPct val="0"/>
              </a:spcBef>
              <a:spcAft>
                <a:spcPct val="0"/>
              </a:spcAft>
              <a:buClr>
                <a:schemeClr val="accent1"/>
              </a:buClr>
              <a:buSzPct val="70000"/>
            </a:pPr>
            <a:r>
              <a:rPr lang="en-US" sz="2400" b="1" dirty="0" err="1">
                <a:solidFill>
                  <a:schemeClr val="bg1"/>
                </a:solidFill>
                <a:latin typeface="Arial" panose="020B0604020202020204" pitchFamily="34" charset="0"/>
                <a:cs typeface="Arial" panose="020B0604020202020204" pitchFamily="34" charset="0"/>
              </a:rPr>
              <a:t>Biểu</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mẫu</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giả</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mạo</a:t>
            </a:r>
            <a:endParaRPr lang="en-US" sz="24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NĂM</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loại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công</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a:extLst>
              <a:ext uri="{FF2B5EF4-FFF2-40B4-BE49-F238E27FC236}">
                <a16:creationId xmlns:a16="http://schemas.microsoft.com/office/drawing/2014/main" id="{498DFD47-F7BE-D600-A006-C695AF90D71B}"/>
              </a:ext>
            </a:extLst>
          </p:cNvPr>
          <p:cNvSpPr txBox="1">
            <a:spLocks/>
          </p:cNvSpPr>
          <p:nvPr/>
        </p:nvSpPr>
        <p:spPr>
          <a:xfrm>
            <a:off x="608400" y="1490400"/>
            <a:ext cx="10969200" cy="475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solidFill>
                  <a:schemeClr val="bg1"/>
                </a:solidFill>
                <a:latin typeface="Arial" panose="020B0604020202020204" pitchFamily="34" charset="0"/>
                <a:cs typeface="Arial" panose="020B0604020202020204" pitchFamily="34" charset="0"/>
              </a:rPr>
              <a:t>Email Phishing</a:t>
            </a:r>
          </a:p>
          <a:p>
            <a:pPr lvl="1" algn="just"/>
            <a:r>
              <a:rPr lang="vi-VN" altLang="zh-CN" dirty="0">
                <a:solidFill>
                  <a:schemeClr val="bg1"/>
                </a:solidFill>
                <a:latin typeface="Arial" panose="020B0604020202020204" pitchFamily="34" charset="0"/>
                <a:cs typeface="Arial" panose="020B0604020202020204" pitchFamily="34" charset="0"/>
              </a:rPr>
              <a:t>Thuật ngữ chung dùng để chỉ bất kỳ email độc hại nào nhằm đánh lừa người dùng tiết lộ thông tin cá nhân</a:t>
            </a:r>
            <a:r>
              <a:rPr lang="zh-CN" altLang="en-US" dirty="0">
                <a:solidFill>
                  <a:schemeClr val="bg1"/>
                </a:solidFill>
                <a:latin typeface="Arial" panose="020B0604020202020204" pitchFamily="34" charset="0"/>
                <a:cs typeface="Arial" panose="020B0604020202020204" pitchFamily="34" charset="0"/>
              </a:rPr>
              <a:t>.</a:t>
            </a:r>
          </a:p>
          <a:p>
            <a:pPr algn="just"/>
            <a:r>
              <a:rPr lang="zh-CN" altLang="en-US" dirty="0">
                <a:solidFill>
                  <a:schemeClr val="bg1"/>
                </a:solidFill>
                <a:latin typeface="Arial" panose="020B0604020202020204" pitchFamily="34" charset="0"/>
                <a:cs typeface="Arial" panose="020B0604020202020204" pitchFamily="34" charset="0"/>
              </a:rPr>
              <a:t>Spear Phishing</a:t>
            </a:r>
          </a:p>
          <a:p>
            <a:pPr lvl="1" algn="just"/>
            <a:r>
              <a:rPr lang="vi-VN" altLang="zh-CN" dirty="0">
                <a:solidFill>
                  <a:schemeClr val="bg1"/>
                </a:solidFill>
                <a:latin typeface="Arial" panose="020B0604020202020204" pitchFamily="34" charset="0"/>
                <a:cs typeface="Arial" panose="020B0604020202020204" pitchFamily="34" charset="0"/>
              </a:rPr>
              <a:t>Những tin nhắn email này được gửi đến những người cụ thể trong một tổ chức, thường là những người nắm giữ tài khoản có đặc quyền cao, nhằm đánh lừa họ tiết lộ dữ liệu nhạy cảm, gửi tiền cho kẻ tấn công hoặc tải xuống phần mềm độc hại</a:t>
            </a:r>
            <a:r>
              <a:rPr lang="zh-CN" altLang="en-US" dirty="0">
                <a:solidFill>
                  <a:schemeClr val="bg1"/>
                </a:solidFill>
                <a:latin typeface="Arial" panose="020B0604020202020204" pitchFamily="34" charset="0"/>
                <a:cs typeface="Arial" panose="020B0604020202020204" pitchFamily="34" charset="0"/>
              </a:rPr>
              <a:t>.</a:t>
            </a:r>
          </a:p>
        </p:txBody>
      </p:sp>
      <p:sp>
        <p:nvSpPr>
          <p:cNvPr id="9" name="标题 2">
            <a:extLst>
              <a:ext uri="{FF2B5EF4-FFF2-40B4-BE49-F238E27FC236}">
                <a16:creationId xmlns:a16="http://schemas.microsoft.com/office/drawing/2014/main" id="{386EE3A6-0B8F-8C46-EB1D-D90BAC6EAA83}"/>
              </a:ext>
            </a:extLst>
          </p:cNvPr>
          <p:cNvSpPr txBox="1">
            <a:spLocks/>
          </p:cNvSpPr>
          <p:nvPr/>
        </p:nvSpPr>
        <p:spPr>
          <a:xfrm>
            <a:off x="608400" y="608400"/>
            <a:ext cx="10969200" cy="705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bg1"/>
                </a:solidFill>
                <a:latin typeface="Arial" panose="020B0604020202020204" pitchFamily="34" charset="0"/>
                <a:cs typeface="Arial" panose="020B0604020202020204" pitchFamily="34" charset="0"/>
              </a:rPr>
              <a:t>Chiến thuật Phishing</a:t>
            </a:r>
            <a:endParaRPr lang="zh-CN" alt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653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建筑的摆设布局&#10;&#10;描述已自动生成"/>
          <p:cNvPicPr>
            <a:picLocks noChangeAspect="1"/>
          </p:cNvPicPr>
          <p:nvPr>
            <p:custDataLst>
              <p:tags r:id="rId2"/>
            </p:custDataLst>
          </p:nvPr>
        </p:nvPicPr>
        <p:blipFill rotWithShape="1">
          <a:blip r:embed="rId9" cstate="print">
            <a:extLst>
              <a:ext uri="{28A0092B-C50C-407E-A947-70E740481C1C}">
                <a14:useLocalDpi xmlns:a14="http://schemas.microsoft.com/office/drawing/2010/main" val="0"/>
              </a:ext>
            </a:extLst>
          </a:blip>
          <a:srcRect l="13633" t="10777" r="1005" b="27417"/>
          <a:stretch>
            <a:fillRect/>
          </a:stretch>
        </p:blipFill>
        <p:spPr>
          <a:xfrm>
            <a:off x="6350466" y="1235247"/>
            <a:ext cx="5144495" cy="2923200"/>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3"/>
            </p:custDataLst>
          </p:nvPr>
        </p:nvSpPr>
        <p:spPr>
          <a:xfrm>
            <a:off x="-1" y="1228897"/>
            <a:ext cx="6920917" cy="293514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 name="标题 5"/>
          <p:cNvSpPr>
            <a:spLocks noGrp="1"/>
          </p:cNvSpPr>
          <p:nvPr>
            <p:ph type="title"/>
            <p:custDataLst>
              <p:tags r:id="rId4"/>
            </p:custDataLst>
          </p:nvPr>
        </p:nvSpPr>
        <p:spPr>
          <a:xfrm>
            <a:off x="709979" y="1628148"/>
            <a:ext cx="5640487" cy="2094765"/>
          </a:xfrm>
        </p:spPr>
        <p:txBody>
          <a:bodyPr wrap="square" lIns="0" tIns="0" rIns="0" bIns="0">
            <a:normAutofit/>
          </a:bodyPr>
          <a:lstStyle/>
          <a:p>
            <a:pPr algn="l">
              <a:lnSpc>
                <a:spcPct val="120000"/>
              </a:lnSpc>
            </a:pPr>
            <a:r>
              <a:rPr lang="en-US" sz="4400" b="1" spc="0" dirty="0" err="1">
                <a:solidFill>
                  <a:schemeClr val="bg1"/>
                </a:solidFill>
                <a:latin typeface="Arial" panose="020B0604020202020204" pitchFamily="34" charset="0"/>
                <a:cs typeface="Arial" panose="020B0604020202020204" pitchFamily="34" charset="0"/>
              </a:rPr>
              <a:t>Chiến</a:t>
            </a:r>
            <a:r>
              <a:rPr lang="en-US" sz="4400" b="1" spc="0" dirty="0">
                <a:solidFill>
                  <a:schemeClr val="bg1"/>
                </a:solidFill>
                <a:latin typeface="Arial" panose="020B0604020202020204" pitchFamily="34" charset="0"/>
                <a:cs typeface="Arial" panose="020B0604020202020204" pitchFamily="34" charset="0"/>
              </a:rPr>
              <a:t> </a:t>
            </a:r>
            <a:r>
              <a:rPr lang="en-US" sz="4400" b="1" spc="0" dirty="0" err="1">
                <a:solidFill>
                  <a:schemeClr val="bg1"/>
                </a:solidFill>
                <a:latin typeface="Arial" panose="020B0604020202020204" pitchFamily="34" charset="0"/>
                <a:cs typeface="Arial" panose="020B0604020202020204" pitchFamily="34" charset="0"/>
              </a:rPr>
              <a:t>thuật</a:t>
            </a:r>
            <a:r>
              <a:rPr lang="en-US" sz="4400" b="1" spc="0" dirty="0">
                <a:solidFill>
                  <a:schemeClr val="bg1"/>
                </a:solidFill>
                <a:latin typeface="Arial" panose="020B0604020202020204" pitchFamily="34" charset="0"/>
                <a:cs typeface="Arial" panose="020B0604020202020204" pitchFamily="34" charset="0"/>
              </a:rPr>
              <a:t> Phishing</a:t>
            </a:r>
          </a:p>
        </p:txBody>
      </p:sp>
      <p:sp>
        <p:nvSpPr>
          <p:cNvPr id="2" name="矩形 1"/>
          <p:cNvSpPr/>
          <p:nvPr>
            <p:custDataLst>
              <p:tags r:id="rId5"/>
            </p:custDataLst>
          </p:nvPr>
        </p:nvSpPr>
        <p:spPr>
          <a:xfrm>
            <a:off x="709979" y="5091470"/>
            <a:ext cx="10797594" cy="730161"/>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vi-VN" sz="1400" dirty="0">
                <a:ln>
                  <a:noFill/>
                  <a:prstDash val="sysDot"/>
                </a:ln>
                <a:solidFill>
                  <a:schemeClr val="bg1"/>
                </a:solidFill>
                <a:latin typeface="Arial" panose="020B0604020202020204" pitchFamily="34" charset="0"/>
                <a:cs typeface="Arial" panose="020B0604020202020204" pitchFamily="34" charset="0"/>
              </a:rPr>
              <a:t>Những tin nhắn này thường được gửi đến các nhân viên cấp cao trong công ty nhằm đánh lừa họ tin rằng CEO hoặc các lãnh đạo khác yêu cầu chuyển tiền</a:t>
            </a:r>
            <a:r>
              <a:rPr lang="en-US" sz="1400" dirty="0">
                <a:ln>
                  <a:noFill/>
                  <a:prstDash val="sysDot"/>
                </a:ln>
                <a:solidFill>
                  <a:schemeClr val="bg1"/>
                </a:solidFill>
                <a:latin typeface="Arial" panose="020B0604020202020204" pitchFamily="34" charset="0"/>
                <a:cs typeface="Arial" panose="020B0604020202020204" pitchFamily="34" charset="0"/>
              </a:rPr>
              <a:t>.</a:t>
            </a:r>
          </a:p>
        </p:txBody>
      </p:sp>
      <p:sp>
        <p:nvSpPr>
          <p:cNvPr id="4" name="矩形 3"/>
          <p:cNvSpPr/>
          <p:nvPr>
            <p:custDataLst>
              <p:tags r:id="rId6"/>
            </p:custDataLst>
          </p:nvPr>
        </p:nvSpPr>
        <p:spPr>
          <a:xfrm>
            <a:off x="709979" y="4426751"/>
            <a:ext cx="10797594" cy="643765"/>
          </a:xfrm>
          <a:prstGeom prst="rect">
            <a:avLst/>
          </a:prstGeom>
          <a:noFill/>
        </p:spPr>
        <p:txBody>
          <a:bodyPr wrap="square" lIns="0" tIns="0" rIns="0" bIns="0" rtlCol="0" anchor="b">
            <a:normAutofit/>
          </a:bodyPr>
          <a:lstStyle/>
          <a:p>
            <a:pPr>
              <a:spcBef>
                <a:spcPct val="0"/>
              </a:spcBef>
              <a:spcAft>
                <a:spcPct val="0"/>
              </a:spcAft>
              <a:buClr>
                <a:schemeClr val="accent1"/>
              </a:buClr>
              <a:buSzPct val="70000"/>
            </a:pPr>
            <a:r>
              <a:rPr lang="en-US" sz="2000" b="1" dirty="0">
                <a:solidFill>
                  <a:schemeClr val="bg1"/>
                </a:solidFill>
                <a:latin typeface="Arial" panose="020B0604020202020204" pitchFamily="34" charset="0"/>
                <a:cs typeface="Arial" panose="020B0604020202020204" pitchFamily="34" charset="0"/>
              </a:rPr>
              <a:t>Whaling</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694800" y="360000"/>
            <a:ext cx="6620400" cy="720000"/>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Các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chiến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thuật</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khác</a:t>
            </a:r>
            <a:endParaRPr lang="en-US" spc="0"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3"/>
            </p:custDataLst>
          </p:nvPr>
        </p:nvPicPr>
        <p:blipFill>
          <a:blip r:embed="rId8"/>
          <a:srcRect t="1093" b="1093"/>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5" name="矩形 4"/>
          <p:cNvSpPr/>
          <p:nvPr>
            <p:custDataLst>
              <p:tags r:id="rId4"/>
            </p:custDataLst>
          </p:nvPr>
        </p:nvSpPr>
        <p:spPr>
          <a:xfrm>
            <a:off x="694423" y="2835137"/>
            <a:ext cx="5206647" cy="289409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vi-VN" sz="1700" dirty="0">
                <a:solidFill>
                  <a:schemeClr val="bg1"/>
                </a:solidFill>
                <a:latin typeface="Arial" panose="020B0604020202020204" pitchFamily="34" charset="0"/>
                <a:cs typeface="Arial" panose="020B0604020202020204" pitchFamily="34" charset="0"/>
              </a:rPr>
              <a:t>Tin nhắn chứa một liên kết đến một trang web độc hại trông giống như trang web chính thức của doanh nghiệp nhưng đưa người nhận đến một máy chủ do kẻ tấn công kiểm soát, nơi họ bị thuyết phục đăng nhập vào một trang đăng nhập giả mạo và gửi thông tin đăng nhập cho kẻ tấn công.</a:t>
            </a:r>
            <a:endParaRPr lang="en-US" sz="1700" dirty="0">
              <a:solidFill>
                <a:schemeClr val="bg1"/>
              </a:solidFill>
              <a:latin typeface="Arial" panose="020B0604020202020204" pitchFamily="34" charset="0"/>
              <a:cs typeface="Arial" panose="020B0604020202020204" pitchFamily="34" charset="0"/>
            </a:endParaRPr>
          </a:p>
        </p:txBody>
      </p:sp>
      <p:sp>
        <p:nvSpPr>
          <p:cNvPr id="6" name="矩形 5"/>
          <p:cNvSpPr/>
          <p:nvPr>
            <p:custDataLst>
              <p:tags r:id="rId5"/>
            </p:custDataLst>
          </p:nvPr>
        </p:nvSpPr>
        <p:spPr>
          <a:xfrm>
            <a:off x="694423" y="1686876"/>
            <a:ext cx="3389528" cy="973630"/>
          </a:xfrm>
          <a:prstGeom prst="rect">
            <a:avLst/>
          </a:prstGeom>
          <a:noFill/>
        </p:spPr>
        <p:txBody>
          <a:bodyPr wrap="square" lIns="0" tIns="0" rIns="0" bIns="0" rtlCol="0" anchor="b" anchorCtr="0">
            <a:normAutofit/>
          </a:bodyPr>
          <a:lstStyle/>
          <a:p>
            <a:pPr>
              <a:spcBef>
                <a:spcPct val="0"/>
              </a:spcBef>
              <a:spcAft>
                <a:spcPct val="0"/>
              </a:spcAft>
            </a:pPr>
            <a:r>
              <a:rPr lang="en-US" sz="2800" b="1" dirty="0">
                <a:solidFill>
                  <a:schemeClr val="bg1"/>
                </a:solidFill>
                <a:latin typeface="Arial" panose="020B0604020202020204" pitchFamily="34" charset="0"/>
                <a:cs typeface="Arial" panose="020B0604020202020204" pitchFamily="34" charset="0"/>
              </a:rPr>
              <a:t>Liên </a:t>
            </a:r>
            <a:r>
              <a:rPr lang="en-US" sz="2800" b="1" dirty="0" err="1">
                <a:solidFill>
                  <a:schemeClr val="bg1"/>
                </a:solidFill>
                <a:latin typeface="Arial" panose="020B0604020202020204" pitchFamily="34" charset="0"/>
                <a:cs typeface="Arial" panose="020B0604020202020204" pitchFamily="34" charset="0"/>
              </a:rPr>
              <a:t>kết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thao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túng</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2"/>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3" name="任意多边形 15"/>
          <p:cNvSpPr/>
          <p:nvPr>
            <p:custDataLst>
              <p:tags r:id="rId3"/>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p:custDataLst>
              <p:tags r:id="rId4"/>
            </p:custDataLst>
          </p:nvPr>
        </p:nvPicPr>
        <p:blipFill rotWithShape="1">
          <a:blip r:embed="rId11"/>
          <a:srcRect l="3560" r="3604"/>
          <a:stretch>
            <a:fillRect/>
          </a:stretch>
        </p:blipFill>
        <p:spPr>
          <a:xfrm>
            <a:off x="838200" y="1971302"/>
            <a:ext cx="4356100" cy="327406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p:txBody>
          <a:bodyPr wrap="square">
            <a:normAutofit/>
          </a:bodyPr>
          <a:lstStyle/>
          <a:p>
            <a:r>
              <a:rPr lang="en-US" spc="0" dirty="0" err="1">
                <a:solidFill>
                  <a:schemeClr val="bg1"/>
                </a:solidFill>
                <a:latin typeface="Arial" panose="020B0604020202020204" pitchFamily="34" charset="0"/>
                <a:cs typeface="Arial" panose="020B0604020202020204" pitchFamily="34" charset="0"/>
              </a:rPr>
              <a:t>Các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chiến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thuật</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khác</a:t>
            </a:r>
            <a:endParaRPr lang="en-US" spc="0" dirty="0">
              <a:solidFill>
                <a:schemeClr val="bg1"/>
              </a:solidFill>
              <a:latin typeface="Arial" panose="020B0604020202020204" pitchFamily="34" charset="0"/>
              <a:cs typeface="Arial" panose="020B0604020202020204" pitchFamily="34" charset="0"/>
            </a:endParaRPr>
          </a:p>
        </p:txBody>
      </p:sp>
      <p:sp>
        <p:nvSpPr>
          <p:cNvPr id="5" name="圆角矩形 13"/>
          <p:cNvSpPr/>
          <p:nvPr>
            <p:custDataLst>
              <p:tags r:id="rId6"/>
            </p:custDataLst>
          </p:nvPr>
        </p:nvSpPr>
        <p:spPr>
          <a:xfrm>
            <a:off x="6225904" y="1660484"/>
            <a:ext cx="2152552" cy="527358"/>
          </a:xfrm>
          <a:prstGeom prst="roundRect">
            <a:avLst>
              <a:gd name="adj" fmla="val 12041"/>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92500" lnSpcReduction="10000"/>
          </a:bodyPr>
          <a:lstStyle/>
          <a:p>
            <a:pPr algn="ctr">
              <a:spcBef>
                <a:spcPct val="0"/>
              </a:spcBef>
              <a:spcAft>
                <a:spcPct val="0"/>
              </a:spcAft>
            </a:pPr>
            <a:r>
              <a:rPr lang="en-US" b="1" dirty="0" err="1">
                <a:solidFill>
                  <a:schemeClr val="bg1"/>
                </a:solidFill>
                <a:latin typeface="Arial" panose="020B0604020202020204" pitchFamily="34" charset="0"/>
                <a:cs typeface="Arial" panose="020B0604020202020204" pitchFamily="34" charset="0"/>
                <a:sym typeface="+mn-ea"/>
              </a:rPr>
              <a:t>Tiêm</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nội</a:t>
            </a:r>
            <a:r>
              <a:rPr lang="en-US" b="1" dirty="0">
                <a:solidFill>
                  <a:schemeClr val="bg1"/>
                </a:solidFill>
                <a:latin typeface="Arial" panose="020B0604020202020204" pitchFamily="34" charset="0"/>
                <a:cs typeface="Arial" panose="020B0604020202020204" pitchFamily="34" charset="0"/>
                <a:sym typeface="+mn-ea"/>
              </a:rPr>
              <a:t> dung </a:t>
            </a:r>
            <a:r>
              <a:rPr lang="en-US" b="1" dirty="0" err="1">
                <a:solidFill>
                  <a:schemeClr val="bg1"/>
                </a:solidFill>
                <a:latin typeface="Arial" panose="020B0604020202020204" pitchFamily="34" charset="0"/>
                <a:cs typeface="Arial" panose="020B0604020202020204" pitchFamily="34" charset="0"/>
                <a:sym typeface="+mn-ea"/>
              </a:rPr>
              <a:t>độc</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hại</a:t>
            </a:r>
            <a:endParaRPr lang="en-US" b="1" dirty="0">
              <a:solidFill>
                <a:schemeClr val="bg1"/>
              </a:solidFill>
              <a:latin typeface="Arial" panose="020B0604020202020204" pitchFamily="34" charset="0"/>
              <a:cs typeface="Arial" panose="020B0604020202020204" pitchFamily="34" charset="0"/>
              <a:sym typeface="+mn-ea"/>
            </a:endParaRPr>
          </a:p>
        </p:txBody>
      </p:sp>
      <p:sp>
        <p:nvSpPr>
          <p:cNvPr id="6" name="矩形 5"/>
          <p:cNvSpPr/>
          <p:nvPr>
            <p:custDataLst>
              <p:tags r:id="rId7"/>
            </p:custDataLst>
          </p:nvPr>
        </p:nvSpPr>
        <p:spPr>
          <a:xfrm>
            <a:off x="6225269" y="2257373"/>
            <a:ext cx="5246180" cy="1498494"/>
          </a:xfrm>
          <a:prstGeom prst="rect">
            <a:avLst/>
          </a:prstGeom>
          <a:noFill/>
        </p:spPr>
        <p:txBody>
          <a:bodyPr wrap="square" lIns="0" tIns="0" rIns="0" bIns="0" rtlCol="0" anchor="t" anchorCtr="0">
            <a:normAutofit fontScale="85000" lnSpcReduction="10000"/>
          </a:bodyPr>
          <a:lstStyle/>
          <a:p>
            <a:pPr>
              <a:lnSpc>
                <a:spcPct val="150000"/>
              </a:lnSpc>
              <a:spcBef>
                <a:spcPct val="0"/>
              </a:spcBef>
              <a:spcAft>
                <a:spcPct val="0"/>
              </a:spcAft>
            </a:pPr>
            <a:r>
              <a:rPr lang="vi-VN" dirty="0">
                <a:solidFill>
                  <a:schemeClr val="bg1"/>
                </a:solidFill>
                <a:latin typeface="Arial" panose="020B0604020202020204" pitchFamily="34" charset="0"/>
                <a:cs typeface="Arial" panose="020B0604020202020204" pitchFamily="34" charset="0"/>
                <a:sym typeface="+mn-ea"/>
              </a:rPr>
              <a:t>Kẻ tấn công có thể chèn nội dung độc hại vào một trang web chính thức để đánh lừa người dùng truy cập vào trang web đó, hiển thị một cửa sổ pop-up độc hại hoặc chuyển hướng họ đến một trang web phishing.</a:t>
            </a:r>
            <a:endParaRPr lang="en-US" dirty="0">
              <a:solidFill>
                <a:schemeClr val="bg1"/>
              </a:solidFill>
              <a:latin typeface="Arial" panose="020B0604020202020204" pitchFamily="34" charset="0"/>
              <a:cs typeface="Arial" panose="020B0604020202020204" pitchFamily="34" charset="0"/>
              <a:sym typeface="+mn-ea"/>
            </a:endParaRPr>
          </a:p>
        </p:txBody>
      </p:sp>
      <p:sp>
        <p:nvSpPr>
          <p:cNvPr id="7" name="圆角矩形 24"/>
          <p:cNvSpPr/>
          <p:nvPr>
            <p:custDataLst>
              <p:tags r:id="rId8"/>
            </p:custDataLst>
          </p:nvPr>
        </p:nvSpPr>
        <p:spPr>
          <a:xfrm>
            <a:off x="6225904" y="4174405"/>
            <a:ext cx="1826529" cy="529191"/>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92500" lnSpcReduction="10000"/>
          </a:bodyPr>
          <a:lstStyle/>
          <a:p>
            <a:pPr algn="ctr">
              <a:spcBef>
                <a:spcPct val="0"/>
              </a:spcBef>
              <a:spcAft>
                <a:spcPct val="0"/>
              </a:spcAft>
            </a:pPr>
            <a:r>
              <a:rPr lang="en-US" b="1" dirty="0">
                <a:solidFill>
                  <a:schemeClr val="bg1"/>
                </a:solidFill>
                <a:latin typeface="Arial" panose="020B0604020202020204" pitchFamily="34" charset="0"/>
                <a:cs typeface="Arial" panose="020B0604020202020204" pitchFamily="34" charset="0"/>
                <a:sym typeface="+mn-ea"/>
              </a:rPr>
              <a:t>Smishing/Vishing</a:t>
            </a:r>
          </a:p>
        </p:txBody>
      </p:sp>
      <p:sp>
        <p:nvSpPr>
          <p:cNvPr id="8" name="矩形 7"/>
          <p:cNvSpPr/>
          <p:nvPr>
            <p:custDataLst>
              <p:tags r:id="rId9"/>
            </p:custDataLst>
          </p:nvPr>
        </p:nvSpPr>
        <p:spPr>
          <a:xfrm>
            <a:off x="6225904" y="4770659"/>
            <a:ext cx="5246180" cy="1498494"/>
          </a:xfrm>
          <a:prstGeom prst="rect">
            <a:avLst/>
          </a:prstGeom>
          <a:noFill/>
        </p:spPr>
        <p:txBody>
          <a:bodyPr wrap="square" lIns="0" tIns="0" rIns="0" bIns="0" rtlCol="0" anchor="t" anchorCtr="0">
            <a:normAutofit fontScale="92500" lnSpcReduction="10000"/>
          </a:bodyPr>
          <a:lstStyle/>
          <a:p>
            <a:pPr algn="just">
              <a:lnSpc>
                <a:spcPct val="150000"/>
              </a:lnSpc>
              <a:spcBef>
                <a:spcPct val="0"/>
              </a:spcBef>
              <a:spcAft>
                <a:spcPct val="0"/>
              </a:spcAft>
            </a:pPr>
            <a:r>
              <a:rPr lang="vi-VN" dirty="0">
                <a:solidFill>
                  <a:schemeClr val="bg1"/>
                </a:solidFill>
                <a:latin typeface="Arial" panose="020B0604020202020204" pitchFamily="34" charset="0"/>
                <a:cs typeface="Arial" panose="020B0604020202020204" pitchFamily="34" charset="0"/>
                <a:sym typeface="+mn-ea"/>
              </a:rPr>
              <a:t>Sử dụng tin nhắn SMS hoặc cuộc gọi thoại, kẻ tấn công đánh lừa người dùng truy cập vào các trang web độc hại từ điện thoại thông minh của họ hoặc tiết lộ thông tin nhạy cảm qua điện thoại.</a:t>
            </a:r>
            <a:endParaRPr lang="en-US" dirty="0">
              <a:solidFill>
                <a:schemeClr val="bg1"/>
              </a:solidFill>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SÁU</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ngành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bị</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nhắm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mục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tiêu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nhiều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nhất</a:t>
            </a:r>
            <a:endParaRPr lang="en-US"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694800" y="360000"/>
            <a:ext cx="6713706" cy="720000"/>
          </a:xfrm>
        </p:spPr>
        <p:txBody>
          <a:bodyPr wrap="square" lIns="0" tIns="0" rIns="0" bIns="0" anchor="b">
            <a:normAutofit/>
          </a:bodyPr>
          <a:lstStyle/>
          <a:p>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a:t>
            </a:r>
            <a:r>
              <a:rPr lang="en-US" spc="0" dirty="0" err="1">
                <a:solidFill>
                  <a:schemeClr val="bg1"/>
                </a:solidFill>
                <a:latin typeface="Arial" panose="020B0604020202020204" pitchFamily="34" charset="0"/>
                <a:cs typeface="Arial" panose="020B0604020202020204" pitchFamily="34" charset="0"/>
              </a:rPr>
              <a:t>ục</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tiêu</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hàng</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đầu</a:t>
            </a:r>
            <a:endParaRPr lang="en-US" spc="0" dirty="0">
              <a:solidFill>
                <a:schemeClr val="bg1"/>
              </a:solidFill>
              <a:latin typeface="Arial" panose="020B0604020202020204" pitchFamily="34" charset="0"/>
              <a:cs typeface="Arial" panose="020B0604020202020204" pitchFamily="34" charset="0"/>
            </a:endParaRPr>
          </a:p>
        </p:txBody>
      </p:sp>
      <p:pic>
        <p:nvPicPr>
          <p:cNvPr id="18" name="图片 17"/>
          <p:cNvPicPr>
            <a:picLocks noChangeAspect="1"/>
          </p:cNvPicPr>
          <p:nvPr>
            <p:custDataLst>
              <p:tags r:id="rId3"/>
            </p:custDataLst>
          </p:nvPr>
        </p:nvPicPr>
        <p:blipFill>
          <a:blip r:embed="rId11" cstate="print"/>
          <a:stretch>
            <a:fillRect/>
          </a:stretch>
        </p:blipFill>
        <p:spPr>
          <a:xfrm>
            <a:off x="6155050" y="2"/>
            <a:ext cx="6036950" cy="6040857"/>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11" name="矩形 10"/>
          <p:cNvSpPr/>
          <p:nvPr>
            <p:custDataLst>
              <p:tags r:id="rId4"/>
            </p:custDataLst>
          </p:nvPr>
        </p:nvSpPr>
        <p:spPr>
          <a:xfrm>
            <a:off x="1332413" y="4611892"/>
            <a:ext cx="3943802" cy="1650002"/>
          </a:xfrm>
          <a:prstGeom prst="rect">
            <a:avLst/>
          </a:prstGeom>
          <a:noFill/>
        </p:spPr>
        <p:txBody>
          <a:bodyPr wrap="square" lIns="0" tIns="0" rIns="0" bIns="0" rtlCol="0" anchor="t" anchorCtr="0">
            <a:normAutofit fontScale="87500" lnSpcReduction="20000"/>
          </a:bodyPr>
          <a:lstStyle/>
          <a:p>
            <a:pPr algn="just">
              <a:lnSpc>
                <a:spcPct val="150000"/>
              </a:lnSpc>
              <a:spcBef>
                <a:spcPct val="0"/>
              </a:spcBef>
              <a:spcAft>
                <a:spcPct val="0"/>
              </a:spcAft>
            </a:pPr>
            <a:r>
              <a:rPr lang="vi-VN" dirty="0">
                <a:solidFill>
                  <a:schemeClr val="bg1"/>
                </a:solidFill>
                <a:latin typeface="Arial" panose="020B0604020202020204" pitchFamily="34" charset="0"/>
                <a:cs typeface="Arial" panose="020B0604020202020204" pitchFamily="34" charset="0"/>
              </a:rPr>
              <a:t>Các cửa hàng trực tuyến (thương mại điện tử), mạng xã hội, ngân hàng và các tổ chức tài chính khác, hệ thống thanh toán (bộ xử lý thẻ merchant), công ty công nghệ thông tin, công ty viễn thông, công ty vận chuyển.</a:t>
            </a:r>
            <a:endParaRPr lang="en-US" dirty="0">
              <a:solidFill>
                <a:schemeClr val="bg1"/>
              </a:solidFill>
              <a:latin typeface="Arial" panose="020B0604020202020204" pitchFamily="34" charset="0"/>
              <a:cs typeface="Arial" panose="020B0604020202020204" pitchFamily="34" charset="0"/>
            </a:endParaRPr>
          </a:p>
        </p:txBody>
      </p:sp>
      <p:sp>
        <p:nvSpPr>
          <p:cNvPr id="13" name="矩形 12"/>
          <p:cNvSpPr/>
          <p:nvPr>
            <p:custDataLst>
              <p:tags r:id="rId5"/>
            </p:custDataLst>
          </p:nvPr>
        </p:nvSpPr>
        <p:spPr>
          <a:xfrm>
            <a:off x="1332413" y="2185524"/>
            <a:ext cx="3943802" cy="1650002"/>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vi-VN" sz="1600" dirty="0">
                <a:solidFill>
                  <a:schemeClr val="bg1"/>
                </a:solidFill>
                <a:latin typeface="Arial" panose="020B0604020202020204" pitchFamily="34" charset="0"/>
                <a:cs typeface="Arial" panose="020B0604020202020204" pitchFamily="34" charset="0"/>
              </a:rPr>
              <a:t>Mục tiêu của hầu hết các cuộc tấn công phishing là thu lợi tài chính, vì vậy kẻ tấn công chủ yếu nhắm vào các ngành cụ thể lưu trữ dữ liệu thẻ tín dụng hoặc có khả năng chi trả số tiền lớn.</a:t>
            </a:r>
            <a:endParaRPr lang="en-US" sz="1600" dirty="0">
              <a:solidFill>
                <a:schemeClr val="bg1"/>
              </a:solidFill>
              <a:latin typeface="Arial" panose="020B0604020202020204" pitchFamily="34" charset="0"/>
              <a:cs typeface="Arial" panose="020B0604020202020204" pitchFamily="34" charset="0"/>
            </a:endParaRPr>
          </a:p>
        </p:txBody>
      </p:sp>
      <p:sp>
        <p:nvSpPr>
          <p:cNvPr id="14" name="矩形 13"/>
          <p:cNvSpPr/>
          <p:nvPr>
            <p:custDataLst>
              <p:tags r:id="rId6"/>
            </p:custDataLst>
          </p:nvPr>
        </p:nvSpPr>
        <p:spPr>
          <a:xfrm>
            <a:off x="1328602" y="1474763"/>
            <a:ext cx="3946978" cy="633270"/>
          </a:xfrm>
          <a:prstGeom prst="rect">
            <a:avLst/>
          </a:prstGeom>
          <a:noFill/>
        </p:spPr>
        <p:txBody>
          <a:bodyPr wrap="square" lIns="0" tIns="0" rIns="0" bIns="0" rtlCol="0" anchor="b">
            <a:normAutofit/>
          </a:bodyPr>
          <a:lstStyle/>
          <a:p>
            <a:pPr>
              <a:spcBef>
                <a:spcPct val="0"/>
              </a:spcBef>
              <a:spcAft>
                <a:spcPct val="0"/>
              </a:spcAft>
            </a:pPr>
            <a:r>
              <a:rPr lang="en-US" sz="2400" b="1" dirty="0" err="1">
                <a:solidFill>
                  <a:schemeClr val="bg1"/>
                </a:solidFill>
                <a:latin typeface="Arial" panose="020B0604020202020204" pitchFamily="34" charset="0"/>
                <a:cs typeface="Arial" panose="020B0604020202020204" pitchFamily="34" charset="0"/>
              </a:rPr>
              <a:t>Tài</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chính</a:t>
            </a:r>
            <a:endParaRPr lang="en-US" sz="2400" b="1" dirty="0">
              <a:solidFill>
                <a:schemeClr val="bg1"/>
              </a:solidFill>
              <a:latin typeface="Arial" panose="020B0604020202020204" pitchFamily="34" charset="0"/>
              <a:cs typeface="Arial" panose="020B0604020202020204" pitchFamily="34" charset="0"/>
            </a:endParaRPr>
          </a:p>
        </p:txBody>
      </p:sp>
      <p:sp>
        <p:nvSpPr>
          <p:cNvPr id="15" name="椭圆 14"/>
          <p:cNvSpPr/>
          <p:nvPr>
            <p:custDataLst>
              <p:tags r:id="rId7"/>
            </p:custDataLst>
          </p:nvPr>
        </p:nvSpPr>
        <p:spPr>
          <a:xfrm>
            <a:off x="669290" y="1787904"/>
            <a:ext cx="504329" cy="50432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rmAutofit/>
          </a:bodyPr>
          <a:lstStyle/>
          <a:p>
            <a:pPr algn="ctr">
              <a:spcBef>
                <a:spcPct val="0"/>
              </a:spcBef>
              <a:spcAft>
                <a:spcPct val="0"/>
              </a:spcAft>
            </a:pPr>
            <a:r>
              <a:rPr lang="en-US" sz="1600" b="1" dirty="0">
                <a:solidFill>
                  <a:schemeClr val="bg1"/>
                </a:solidFill>
                <a:latin typeface="Arial" panose="020B0604020202020204" pitchFamily="34" charset="0"/>
                <a:cs typeface="Arial" panose="020B0604020202020204" pitchFamily="34" charset="0"/>
              </a:rPr>
              <a:t>01</a:t>
            </a:r>
          </a:p>
        </p:txBody>
      </p:sp>
      <p:sp>
        <p:nvSpPr>
          <p:cNvPr id="16" name="椭圆 15"/>
          <p:cNvSpPr/>
          <p:nvPr>
            <p:custDataLst>
              <p:tags r:id="rId8"/>
            </p:custDataLst>
          </p:nvPr>
        </p:nvSpPr>
        <p:spPr>
          <a:xfrm>
            <a:off x="669290" y="4199029"/>
            <a:ext cx="504329" cy="50432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rmAutofit/>
          </a:bodyPr>
          <a:lstStyle/>
          <a:p>
            <a:pPr algn="ctr">
              <a:spcBef>
                <a:spcPct val="0"/>
              </a:spcBef>
              <a:spcAft>
                <a:spcPct val="0"/>
              </a:spcAft>
            </a:pPr>
            <a:r>
              <a:rPr lang="en-US" sz="1600" b="1" dirty="0">
                <a:solidFill>
                  <a:schemeClr val="bg1"/>
                </a:solidFill>
                <a:latin typeface="Arial" panose="020B0604020202020204" pitchFamily="34" charset="0"/>
                <a:cs typeface="Arial" panose="020B0604020202020204" pitchFamily="34" charset="0"/>
              </a:rPr>
              <a:t>02</a:t>
            </a:r>
          </a:p>
        </p:txBody>
      </p:sp>
      <p:sp>
        <p:nvSpPr>
          <p:cNvPr id="17" name="矩形 16"/>
          <p:cNvSpPr/>
          <p:nvPr>
            <p:custDataLst>
              <p:tags r:id="rId9"/>
            </p:custDataLst>
          </p:nvPr>
        </p:nvSpPr>
        <p:spPr>
          <a:xfrm>
            <a:off x="1329237" y="3901131"/>
            <a:ext cx="3946978" cy="633270"/>
          </a:xfrm>
          <a:prstGeom prst="rect">
            <a:avLst/>
          </a:prstGeom>
          <a:noFill/>
        </p:spPr>
        <p:txBody>
          <a:bodyPr wrap="square" lIns="0" tIns="0" rIns="0" bIns="0" rtlCol="0" anchor="b">
            <a:normAutofit/>
          </a:bodyPr>
          <a:lstStyle/>
          <a:p>
            <a:pPr>
              <a:spcBef>
                <a:spcPct val="0"/>
              </a:spcBef>
              <a:spcAft>
                <a:spcPct val="0"/>
              </a:spcAft>
            </a:pPr>
            <a:r>
              <a:rPr lang="vi-VN" sz="2400" b="1" dirty="0">
                <a:solidFill>
                  <a:schemeClr val="bg1"/>
                </a:solidFill>
                <a:latin typeface="Arial" panose="020B0604020202020204" pitchFamily="34" charset="0"/>
                <a:cs typeface="Arial" panose="020B0604020202020204" pitchFamily="34" charset="0"/>
              </a:rPr>
              <a:t>Thương mại điện tử</a:t>
            </a:r>
            <a:endParaRPr lang="en-US" sz="24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41N881609914"/>
          <p:cNvPicPr>
            <a:picLocks noChangeAspect="1"/>
          </p:cNvPicPr>
          <p:nvPr>
            <p:custDataLst>
              <p:tags r:id="rId2"/>
            </p:custDataLst>
          </p:nvPr>
        </p:nvPicPr>
        <p:blipFill>
          <a:blip r:embed="rId10"/>
          <a:srcRect l="29766" t="1334" r="10833" b="1316"/>
          <a:stretch>
            <a:fillRect/>
          </a:stretch>
        </p:blipFill>
        <p:spPr>
          <a:xfrm>
            <a:off x="5920740" y="-635"/>
            <a:ext cx="6277610" cy="6858000"/>
          </a:xfrm>
          <a:custGeom>
            <a:avLst/>
            <a:gdLst/>
            <a:ahLst/>
            <a:cxnLst>
              <a:cxn ang="3">
                <a:pos x="hc" y="t"/>
              </a:cxn>
              <a:cxn ang="cd2">
                <a:pos x="l" y="vc"/>
              </a:cxn>
              <a:cxn ang="cd4">
                <a:pos x="hc" y="b"/>
              </a:cxn>
              <a:cxn ang="0">
                <a:pos x="r" y="vc"/>
              </a:cxn>
            </a:cxnLst>
            <a:rect l="l" t="t" r="r" b="b"/>
            <a:pathLst>
              <a:path w="9886" h="10800">
                <a:moveTo>
                  <a:pt x="2361" y="0"/>
                </a:moveTo>
                <a:lnTo>
                  <a:pt x="9886" y="0"/>
                </a:lnTo>
                <a:lnTo>
                  <a:pt x="9886" y="10800"/>
                </a:lnTo>
                <a:lnTo>
                  <a:pt x="2232" y="10799"/>
                </a:lnTo>
                <a:lnTo>
                  <a:pt x="0" y="5400"/>
                </a:lnTo>
                <a:lnTo>
                  <a:pt x="2361" y="0"/>
                </a:lnTo>
                <a:close/>
              </a:path>
            </a:pathLst>
          </a:custGeom>
        </p:spPr>
      </p:pic>
      <p:sp>
        <p:nvSpPr>
          <p:cNvPr id="3" name="标题 2"/>
          <p:cNvSpPr>
            <a:spLocks noGrp="1"/>
          </p:cNvSpPr>
          <p:nvPr>
            <p:ph type="title"/>
            <p:custDataLst>
              <p:tags r:id="rId3"/>
            </p:custDataLst>
          </p:nvPr>
        </p:nvSpPr>
        <p:spPr>
          <a:xfrm>
            <a:off x="907732" y="1965959"/>
            <a:ext cx="4438819" cy="1462088"/>
          </a:xfrm>
        </p:spPr>
        <p:txBody>
          <a:bodyPr wrap="square" lIns="0" tIns="0" rIns="0" bIns="0" anchor="t" anchorCtr="0">
            <a:normAutofit/>
          </a:bodyPr>
          <a:lstStyle/>
          <a:p>
            <a:pPr algn="l"/>
            <a:r>
              <a:rPr lang="en-US" sz="4400" dirty="0" err="1">
                <a:solidFill>
                  <a:schemeClr val="bg1"/>
                </a:solidFill>
                <a:latin typeface="Arial" panose="020B0604020202020204" pitchFamily="34" charset="0"/>
                <a:cs typeface="Arial" panose="020B0604020202020204" pitchFamily="34" charset="0"/>
              </a:rPr>
              <a:t>Các</a:t>
            </a:r>
            <a:r>
              <a:rPr lang="en-US" sz="4400" dirty="0">
                <a:solidFill>
                  <a:schemeClr val="bg1"/>
                </a:solidFill>
                <a:latin typeface="Arial" panose="020B0604020202020204" pitchFamily="34" charset="0"/>
                <a:cs typeface="Arial" panose="020B0604020202020204" pitchFamily="34" charset="0"/>
              </a:rPr>
              <a:t> </a:t>
            </a:r>
            <a:r>
              <a:rPr lang="en-US" sz="4400" dirty="0" err="1">
                <a:solidFill>
                  <a:schemeClr val="bg1"/>
                </a:solidFill>
                <a:latin typeface="Arial" panose="020B0604020202020204" pitchFamily="34" charset="0"/>
                <a:cs typeface="Arial" panose="020B0604020202020204" pitchFamily="34" charset="0"/>
              </a:rPr>
              <a:t>mục</a:t>
            </a:r>
            <a:r>
              <a:rPr lang="en-US" sz="4400" dirty="0">
                <a:solidFill>
                  <a:schemeClr val="bg1"/>
                </a:solidFill>
                <a:latin typeface="Arial" panose="020B0604020202020204" pitchFamily="34" charset="0"/>
                <a:cs typeface="Arial" panose="020B0604020202020204" pitchFamily="34" charset="0"/>
              </a:rPr>
              <a:t> </a:t>
            </a:r>
            <a:r>
              <a:rPr lang="en-US" sz="4400" dirty="0" err="1">
                <a:solidFill>
                  <a:schemeClr val="bg1"/>
                </a:solidFill>
                <a:latin typeface="Arial" panose="020B0604020202020204" pitchFamily="34" charset="0"/>
                <a:cs typeface="Arial" panose="020B0604020202020204" pitchFamily="34" charset="0"/>
              </a:rPr>
              <a:t>tiêu</a:t>
            </a:r>
            <a:r>
              <a:rPr lang="en-US" sz="4400" dirty="0">
                <a:solidFill>
                  <a:schemeClr val="bg1"/>
                </a:solidFill>
                <a:latin typeface="Arial" panose="020B0604020202020204" pitchFamily="34" charset="0"/>
                <a:cs typeface="Arial" panose="020B0604020202020204" pitchFamily="34" charset="0"/>
              </a:rPr>
              <a:t> </a:t>
            </a:r>
            <a:r>
              <a:rPr lang="en-US" sz="4400" dirty="0" err="1">
                <a:solidFill>
                  <a:schemeClr val="bg1"/>
                </a:solidFill>
                <a:latin typeface="Arial" panose="020B0604020202020204" pitchFamily="34" charset="0"/>
                <a:cs typeface="Arial" panose="020B0604020202020204" pitchFamily="34" charset="0"/>
              </a:rPr>
              <a:t>hàng</a:t>
            </a:r>
            <a:r>
              <a:rPr lang="en-US" sz="4400" dirty="0">
                <a:solidFill>
                  <a:schemeClr val="bg1"/>
                </a:solidFill>
                <a:latin typeface="Arial" panose="020B0604020202020204" pitchFamily="34" charset="0"/>
                <a:cs typeface="Arial" panose="020B0604020202020204" pitchFamily="34" charset="0"/>
              </a:rPr>
              <a:t> </a:t>
            </a:r>
            <a:r>
              <a:rPr lang="en-US" sz="4400" dirty="0" err="1">
                <a:solidFill>
                  <a:schemeClr val="bg1"/>
                </a:solidFill>
                <a:latin typeface="Arial" panose="020B0604020202020204" pitchFamily="34" charset="0"/>
                <a:cs typeface="Arial" panose="020B0604020202020204" pitchFamily="34" charset="0"/>
              </a:rPr>
              <a:t>đầu</a:t>
            </a:r>
            <a:endParaRPr lang="en-US" sz="4400" spc="0" dirty="0">
              <a:solidFill>
                <a:schemeClr val="bg1"/>
              </a:solidFill>
              <a:latin typeface="Arial" panose="020B0604020202020204" pitchFamily="34" charset="0"/>
              <a:cs typeface="Arial" panose="020B0604020202020204" pitchFamily="34" charset="0"/>
            </a:endParaRPr>
          </a:p>
        </p:txBody>
      </p:sp>
      <p:sp>
        <p:nvSpPr>
          <p:cNvPr id="6" name="图形 4"/>
          <p:cNvSpPr/>
          <p:nvPr>
            <p:custDataLst>
              <p:tags r:id="rId4"/>
            </p:custDataLst>
          </p:nvPr>
        </p:nvSpPr>
        <p:spPr>
          <a:xfrm rot="10800000">
            <a:off x="5753735" y="0"/>
            <a:ext cx="1983740" cy="6858635"/>
          </a:xfrm>
          <a:custGeom>
            <a:avLst/>
            <a:gdLst>
              <a:gd name="connsiteX0" fmla="*/ 0 w 4532499"/>
              <a:gd name="connsiteY0" fmla="*/ 0 h 6847690"/>
              <a:gd name="connsiteX1" fmla="*/ 1343436 w 4532499"/>
              <a:gd name="connsiteY1" fmla="*/ 0 h 6847690"/>
              <a:gd name="connsiteX2" fmla="*/ 4532500 w 4532499"/>
              <a:gd name="connsiteY2" fmla="*/ 3423846 h 6847690"/>
              <a:gd name="connsiteX3" fmla="*/ 1343436 w 4532499"/>
              <a:gd name="connsiteY3" fmla="*/ 6847691 h 6847690"/>
              <a:gd name="connsiteX4" fmla="*/ 0 w 4532499"/>
              <a:gd name="connsiteY4" fmla="*/ 6847691 h 6847690"/>
              <a:gd name="connsiteX5" fmla="*/ 3205041 w 4532499"/>
              <a:gd name="connsiteY5" fmla="*/ 3423846 h 68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499" h="6847690">
                <a:moveTo>
                  <a:pt x="0" y="0"/>
                </a:moveTo>
                <a:lnTo>
                  <a:pt x="1343436" y="0"/>
                </a:lnTo>
                <a:lnTo>
                  <a:pt x="4532500" y="3423846"/>
                </a:lnTo>
                <a:lnTo>
                  <a:pt x="1343436" y="6847691"/>
                </a:lnTo>
                <a:lnTo>
                  <a:pt x="0" y="6847691"/>
                </a:lnTo>
                <a:lnTo>
                  <a:pt x="3205041" y="3423846"/>
                </a:lnTo>
                <a:close/>
              </a:path>
            </a:pathLst>
          </a:custGeom>
          <a:gradFill>
            <a:gsLst>
              <a:gs pos="0">
                <a:schemeClr val="accent1">
                  <a:lumMod val="75000"/>
                </a:schemeClr>
              </a:gs>
              <a:gs pos="100000">
                <a:schemeClr val="accent1">
                  <a:lumMod val="60000"/>
                  <a:lumOff val="40000"/>
                </a:schemeClr>
              </a:gs>
            </a:gsLst>
            <a:lin ang="5400000" scaled="1"/>
          </a:gradFill>
          <a:ln w="16801" cap="flat">
            <a:noFill/>
            <a:prstDash val="solid"/>
            <a:miter/>
          </a:ln>
        </p:spPr>
        <p:txBody>
          <a:bodyPr rtlCol="0" anchor="ctr"/>
          <a:lstStyle/>
          <a:p>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多边形: 形状 6"/>
          <p:cNvSpPr/>
          <p:nvPr>
            <p:custDataLst>
              <p:tags r:id="rId5"/>
            </p:custDataLst>
          </p:nvPr>
        </p:nvSpPr>
        <p:spPr>
          <a:xfrm>
            <a:off x="5519420" y="-635"/>
            <a:ext cx="1508125" cy="6858635"/>
          </a:xfrm>
          <a:custGeom>
            <a:avLst/>
            <a:gdLst>
              <a:gd name="connsiteX0" fmla="*/ 1410247 w 1508125"/>
              <a:gd name="connsiteY0" fmla="*/ 0 h 6858635"/>
              <a:gd name="connsiteX1" fmla="*/ 1508125 w 1508125"/>
              <a:gd name="connsiteY1" fmla="*/ 0 h 6858635"/>
              <a:gd name="connsiteX2" fmla="*/ 109273 w 1508125"/>
              <a:gd name="connsiteY2" fmla="*/ 3441458 h 6858635"/>
              <a:gd name="connsiteX3" fmla="*/ 108509 w 1508125"/>
              <a:gd name="connsiteY3" fmla="*/ 3441471 h 6858635"/>
              <a:gd name="connsiteX4" fmla="*/ 1493656 w 1508125"/>
              <a:gd name="connsiteY4" fmla="*/ 6858635 h 6858635"/>
              <a:gd name="connsiteX5" fmla="*/ 1400449 w 1508125"/>
              <a:gd name="connsiteY5" fmla="*/ 6858635 h 6858635"/>
              <a:gd name="connsiteX6" fmla="*/ 1881 w 1508125"/>
              <a:gd name="connsiteY6" fmla="*/ 3443337 h 6858635"/>
              <a:gd name="connsiteX7" fmla="*/ 0 w 1508125"/>
              <a:gd name="connsiteY7" fmla="*/ 3443370 h 6858635"/>
              <a:gd name="connsiteX8" fmla="*/ 1410247 w 1508125"/>
              <a:gd name="connsiteY8" fmla="*/ 0 h 68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25" h="6858635">
                <a:moveTo>
                  <a:pt x="1410247" y="0"/>
                </a:moveTo>
                <a:lnTo>
                  <a:pt x="1508125" y="0"/>
                </a:lnTo>
                <a:lnTo>
                  <a:pt x="109273" y="3441458"/>
                </a:lnTo>
                <a:lnTo>
                  <a:pt x="108509" y="3441471"/>
                </a:lnTo>
                <a:lnTo>
                  <a:pt x="1493656" y="6858635"/>
                </a:lnTo>
                <a:lnTo>
                  <a:pt x="1400449" y="6858635"/>
                </a:lnTo>
                <a:lnTo>
                  <a:pt x="1881" y="3443337"/>
                </a:lnTo>
                <a:lnTo>
                  <a:pt x="0" y="3443370"/>
                </a:lnTo>
                <a:lnTo>
                  <a:pt x="141024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5" name="圆角矩形 4"/>
          <p:cNvSpPr/>
          <p:nvPr>
            <p:custDataLst>
              <p:tags r:id="rId6"/>
            </p:custDataLst>
          </p:nvPr>
        </p:nvSpPr>
        <p:spPr>
          <a:xfrm>
            <a:off x="907415" y="3428047"/>
            <a:ext cx="2083435" cy="374015"/>
          </a:xfrm>
          <a:prstGeom prst="round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rmAutofit fontScale="85000" lnSpcReduction="10000"/>
          </a:bodyPr>
          <a:lstStyle/>
          <a:p>
            <a:pPr algn="ct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thương</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hiệu</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lớn</a:t>
            </a:r>
            <a:endParaRPr lang="en-US"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8" name="文本框 7"/>
          <p:cNvSpPr txBox="1"/>
          <p:nvPr>
            <p:custDataLst>
              <p:tags r:id="rId7"/>
            </p:custDataLst>
          </p:nvPr>
        </p:nvSpPr>
        <p:spPr>
          <a:xfrm>
            <a:off x="907414" y="4039986"/>
            <a:ext cx="4846319" cy="2003348"/>
          </a:xfrm>
          <a:prstGeom prst="rect">
            <a:avLst/>
          </a:prstGeom>
          <a:noFill/>
        </p:spPr>
        <p:txBody>
          <a:bodyPr wrap="square" lIns="0" tIns="0" rIns="0" bIns="0" rtlCol="0" anchor="t" anchorCtr="0">
            <a:normAutofit fontScale="97500"/>
          </a:bodyPr>
          <a:lstStyle/>
          <a:p>
            <a:pPr algn="just">
              <a:lnSpc>
                <a:spcPct val="130000"/>
              </a:lnSpc>
              <a:spcBef>
                <a:spcPts val="0"/>
              </a:spcBef>
              <a:spcAft>
                <a:spcPts val="0"/>
              </a:spcAft>
            </a:pP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Để</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có</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thể</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lừa</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được</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nhiều</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người</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nhất</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kẻ</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tấn</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công</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thường</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sử</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dụng</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các</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thương</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hiệu</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lớn</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nhiều</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người</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biết</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đến</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a:t>
            </a:r>
            <a:r>
              <a:rPr lang="en-US" sz="1600" kern="0" dirty="0" err="1">
                <a:ln>
                  <a:noFill/>
                  <a:prstDash val="sysDot"/>
                </a:ln>
                <a:solidFill>
                  <a:schemeClr val="bg1"/>
                </a:solidFill>
                <a:latin typeface="Arial" panose="020B0604020202020204" pitchFamily="34" charset="0"/>
                <a:cs typeface="Arial" panose="020B0604020202020204" pitchFamily="34" charset="0"/>
                <a:sym typeface="+mn-ea"/>
              </a:rPr>
              <a:t>như</a:t>
            </a:r>
            <a:r>
              <a:rPr lang="en-US" sz="1600" kern="0" dirty="0">
                <a:ln>
                  <a:noFill/>
                  <a:prstDash val="sysDot"/>
                </a:ln>
                <a:solidFill>
                  <a:schemeClr val="bg1"/>
                </a:solidFill>
                <a:latin typeface="Arial" panose="020B0604020202020204" pitchFamily="34" charset="0"/>
                <a:cs typeface="Arial" panose="020B0604020202020204" pitchFamily="34" charset="0"/>
                <a:sym typeface="+mn-ea"/>
              </a:rPr>
              <a:t>: Google, Microsoft, Amazon, Chase, Wells Fargo, Bank of America, Apple, LinkedIn, FedEx, DHL.</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BẢY</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Phòng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tránh</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idx="1"/>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Contents </a:t>
            </a:r>
          </a:p>
        </p:txBody>
      </p:sp>
      <p:cxnSp>
        <p:nvCxnSpPr>
          <p:cNvPr id="7" name="直接连接符 6"/>
          <p:cNvCxnSpPr/>
          <p:nvPr>
            <p:custDataLst>
              <p:tags r:id="rId3"/>
            </p:custDataLst>
          </p:nvPr>
        </p:nvCxnSpPr>
        <p:spPr>
          <a:xfrm>
            <a:off x="4038940" y="0"/>
            <a:ext cx="0" cy="5311588"/>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 name="序号"/>
          <p:cNvSpPr txBox="1"/>
          <p:nvPr>
            <p:custDataLst>
              <p:tags r:id="rId4"/>
            </p:custDataLst>
          </p:nvPr>
        </p:nvSpPr>
        <p:spPr>
          <a:xfrm>
            <a:off x="4038939" y="2268706"/>
            <a:ext cx="1642782" cy="1101049"/>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07.</a:t>
            </a:r>
          </a:p>
        </p:txBody>
      </p:sp>
      <p:sp>
        <p:nvSpPr>
          <p:cNvPr id="5" name="标题"/>
          <p:cNvSpPr txBox="1"/>
          <p:nvPr>
            <p:custDataLst>
              <p:tags r:id="rId5"/>
            </p:custDataLst>
          </p:nvPr>
        </p:nvSpPr>
        <p:spPr>
          <a:xfrm>
            <a:off x="4196080" y="3510915"/>
            <a:ext cx="2433600" cy="2543810"/>
          </a:xfrm>
          <a:prstGeom prst="rect">
            <a:avLst/>
          </a:prstGeom>
          <a:noFill/>
        </p:spPr>
        <p:txBody>
          <a:bodyPr wrap="square" lIns="0" tIns="0" rIns="0" bIns="0" rtlCol="0" anchor="t">
            <a:normAutofit/>
          </a:bodyPr>
          <a:lstStyle/>
          <a:p>
            <a:r>
              <a:rPr lang="en-US" sz="2600" dirty="0" err="1">
                <a:solidFill>
                  <a:schemeClr val="bg1"/>
                </a:solidFill>
                <a:latin typeface="Arial" panose="020B0604020202020204" pitchFamily="34" charset="0"/>
                <a:cs typeface="Arial" panose="020B0604020202020204" pitchFamily="34" charset="0"/>
              </a:rPr>
              <a:t>Phòng</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ngừa</a:t>
            </a:r>
            <a:r>
              <a:rPr lang="en-US" sz="2600" dirty="0">
                <a:solidFill>
                  <a:schemeClr val="bg1"/>
                </a:solidFill>
                <a:latin typeface="Arial" panose="020B0604020202020204" pitchFamily="34" charset="0"/>
                <a:cs typeface="Arial" panose="020B0604020202020204" pitchFamily="34" charset="0"/>
              </a:rPr>
              <a:t> Phishing</a:t>
            </a:r>
          </a:p>
        </p:txBody>
      </p:sp>
      <p:cxnSp>
        <p:nvCxnSpPr>
          <p:cNvPr id="41" name="直接连接符 40"/>
          <p:cNvCxnSpPr/>
          <p:nvPr>
            <p:custDataLst>
              <p:tags r:id="rId6"/>
            </p:custDataLst>
          </p:nvPr>
        </p:nvCxnSpPr>
        <p:spPr>
          <a:xfrm>
            <a:off x="6784212" y="0"/>
            <a:ext cx="0" cy="5311588"/>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9" name="序号"/>
          <p:cNvSpPr txBox="1"/>
          <p:nvPr>
            <p:custDataLst>
              <p:tags r:id="rId7"/>
            </p:custDataLst>
          </p:nvPr>
        </p:nvSpPr>
        <p:spPr>
          <a:xfrm>
            <a:off x="6784211" y="2268706"/>
            <a:ext cx="1642782" cy="1101049"/>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08.</a:t>
            </a:r>
          </a:p>
        </p:txBody>
      </p:sp>
      <p:sp>
        <p:nvSpPr>
          <p:cNvPr id="10" name="标题"/>
          <p:cNvSpPr txBox="1"/>
          <p:nvPr>
            <p:custDataLst>
              <p:tags r:id="rId8"/>
            </p:custDataLst>
          </p:nvPr>
        </p:nvSpPr>
        <p:spPr>
          <a:xfrm>
            <a:off x="6941185" y="3510915"/>
            <a:ext cx="2433600" cy="2543810"/>
          </a:xfrm>
          <a:prstGeom prst="rect">
            <a:avLst/>
          </a:prstGeom>
          <a:noFill/>
        </p:spPr>
        <p:txBody>
          <a:bodyPr wrap="square" lIns="0" tIns="0" rIns="0" bIns="0" rtlCol="0" anchor="t">
            <a:normAutofit/>
          </a:bodyPr>
          <a:lstStyle/>
          <a:p>
            <a:r>
              <a:rPr lang="en-US" sz="2600" dirty="0" err="1">
                <a:solidFill>
                  <a:schemeClr val="bg1"/>
                </a:solidFill>
                <a:latin typeface="Arial" panose="020B0604020202020204" pitchFamily="34" charset="0"/>
                <a:cs typeface="Arial" panose="020B0604020202020204" pitchFamily="34" charset="0"/>
              </a:rPr>
              <a:t>Bảo</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vệ</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chống</a:t>
            </a:r>
            <a:r>
              <a:rPr lang="en-US" sz="2600" dirty="0">
                <a:solidFill>
                  <a:schemeClr val="bg1"/>
                </a:solidFill>
                <a:latin typeface="Arial" panose="020B0604020202020204" pitchFamily="34" charset="0"/>
                <a:cs typeface="Arial" panose="020B0604020202020204" pitchFamily="34" charset="0"/>
              </a:rPr>
              <a:t> Phishing</a:t>
            </a:r>
          </a:p>
        </p:txBody>
      </p:sp>
      <p:cxnSp>
        <p:nvCxnSpPr>
          <p:cNvPr id="48" name="直接连接符 47"/>
          <p:cNvCxnSpPr/>
          <p:nvPr>
            <p:custDataLst>
              <p:tags r:id="rId9"/>
            </p:custDataLst>
          </p:nvPr>
        </p:nvCxnSpPr>
        <p:spPr>
          <a:xfrm>
            <a:off x="9529483" y="0"/>
            <a:ext cx="0" cy="5311588"/>
          </a:xfrm>
          <a:prstGeom prst="line">
            <a:avLst/>
          </a:prstGeom>
          <a:ln w="34925">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4" name="序号"/>
          <p:cNvSpPr txBox="1"/>
          <p:nvPr>
            <p:custDataLst>
              <p:tags r:id="rId10"/>
            </p:custDataLst>
          </p:nvPr>
        </p:nvSpPr>
        <p:spPr>
          <a:xfrm>
            <a:off x="9529482" y="2268706"/>
            <a:ext cx="1642782" cy="1101049"/>
          </a:xfrm>
          <a:prstGeom prst="rect">
            <a:avLst/>
          </a:prstGeom>
          <a:noFill/>
        </p:spPr>
        <p:txBody>
          <a:bodyPr wrap="none" lIns="0" tIns="0" rIns="0" bIns="0" rtlCol="0" anchor="ctr">
            <a:noAutofit/>
          </a:bodyPr>
          <a:lstStyle/>
          <a:p>
            <a:r>
              <a:rPr lang="en-US" sz="6600" dirty="0">
                <a:solidFill>
                  <a:schemeClr val="bg1"/>
                </a:solidFill>
                <a:latin typeface="Arial" panose="020B0604020202020204" pitchFamily="34" charset="0"/>
                <a:cs typeface="Arial" panose="020B0604020202020204" pitchFamily="34" charset="0"/>
              </a:rPr>
              <a:t>09.</a:t>
            </a:r>
          </a:p>
        </p:txBody>
      </p:sp>
      <p:sp>
        <p:nvSpPr>
          <p:cNvPr id="15" name="标题"/>
          <p:cNvSpPr txBox="1"/>
          <p:nvPr>
            <p:custDataLst>
              <p:tags r:id="rId11"/>
            </p:custDataLst>
          </p:nvPr>
        </p:nvSpPr>
        <p:spPr>
          <a:xfrm>
            <a:off x="9686290" y="3510915"/>
            <a:ext cx="2433600" cy="2543810"/>
          </a:xfrm>
          <a:prstGeom prst="rect">
            <a:avLst/>
          </a:prstGeom>
          <a:noFill/>
        </p:spPr>
        <p:txBody>
          <a:bodyPr wrap="square" lIns="0" tIns="0" rIns="0" bIns="0" rtlCol="0" anchor="t">
            <a:normAutofit/>
          </a:bodyPr>
          <a:lstStyle/>
          <a:p>
            <a:r>
              <a:rPr lang="en-US" sz="2600" dirty="0" err="1">
                <a:solidFill>
                  <a:schemeClr val="bg1"/>
                </a:solidFill>
                <a:latin typeface="Arial" panose="020B0604020202020204" pitchFamily="34" charset="0"/>
                <a:cs typeface="Arial" panose="020B0604020202020204" pitchFamily="34" charset="0"/>
              </a:rPr>
              <a:t>Làm</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gì</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nếu</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trở</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thành</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nạn</a:t>
            </a:r>
            <a:r>
              <a:rPr lang="en-US" sz="2600" dirty="0">
                <a:solidFill>
                  <a:schemeClr val="bg1"/>
                </a:solidFill>
                <a:latin typeface="Arial" panose="020B0604020202020204" pitchFamily="34" charset="0"/>
                <a:cs typeface="Arial" panose="020B0604020202020204" pitchFamily="34" charset="0"/>
              </a:rPr>
              <a:t> </a:t>
            </a:r>
            <a:r>
              <a:rPr lang="en-US" sz="2600" dirty="0" err="1">
                <a:solidFill>
                  <a:schemeClr val="bg1"/>
                </a:solidFill>
                <a:latin typeface="Arial" panose="020B0604020202020204" pitchFamily="34" charset="0"/>
                <a:cs typeface="Arial" panose="020B0604020202020204" pitchFamily="34" charset="0"/>
              </a:rPr>
              <a:t>nhân</a:t>
            </a:r>
            <a:endParaRPr lang="en-US" sz="2600"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2"/>
          <p:cNvPicPr>
            <a:picLocks noChangeAspect="1"/>
          </p:cNvPicPr>
          <p:nvPr>
            <p:custDataLst>
              <p:tags r:id="rId2"/>
            </p:custDataLst>
          </p:nvPr>
        </p:nvPicPr>
        <p:blipFill>
          <a:blip r:embed="rId8"/>
          <a:srcRect l="2184" t="2446" r="547" b="585"/>
          <a:stretch>
            <a:fillRect/>
          </a:stretch>
        </p:blipFill>
        <p:spPr>
          <a:xfrm>
            <a:off x="3175" y="2762885"/>
            <a:ext cx="12188190" cy="4102735"/>
          </a:xfrm>
          <a:custGeom>
            <a:avLst/>
            <a:gdLst/>
            <a:ahLst/>
            <a:cxnLst>
              <a:cxn ang="3">
                <a:pos x="hc" y="t"/>
              </a:cxn>
              <a:cxn ang="cd2">
                <a:pos x="l" y="vc"/>
              </a:cxn>
              <a:cxn ang="cd4">
                <a:pos x="hc" y="b"/>
              </a:cxn>
              <a:cxn ang="0">
                <a:pos x="r" y="vc"/>
              </a:cxn>
            </a:cxnLst>
            <a:rect l="l" t="t" r="r" b="b"/>
            <a:pathLst>
              <a:path w="19194" h="6461">
                <a:moveTo>
                  <a:pt x="0" y="0"/>
                </a:moveTo>
                <a:lnTo>
                  <a:pt x="19194" y="0"/>
                </a:lnTo>
                <a:lnTo>
                  <a:pt x="19194" y="6461"/>
                </a:lnTo>
                <a:lnTo>
                  <a:pt x="0" y="6461"/>
                </a:lnTo>
                <a:lnTo>
                  <a:pt x="0" y="0"/>
                </a:lnTo>
                <a:close/>
              </a:path>
            </a:pathLst>
          </a:custGeom>
          <a:solidFill>
            <a:schemeClr val="accent1"/>
          </a:solidFill>
          <a:ln w="6350">
            <a:solidFill>
              <a:schemeClr val="accent1">
                <a:lumMod val="60000"/>
                <a:lumOff val="40000"/>
                <a:alpha val="35000"/>
              </a:schemeClr>
            </a:solidFill>
          </a:ln>
        </p:spPr>
      </p:pic>
      <p:sp>
        <p:nvSpPr>
          <p:cNvPr id="3" name="圆角矩形 7"/>
          <p:cNvSpPr/>
          <p:nvPr>
            <p:custDataLst>
              <p:tags r:id="rId3"/>
            </p:custDataLst>
          </p:nvPr>
        </p:nvSpPr>
        <p:spPr>
          <a:xfrm>
            <a:off x="1143000" y="672465"/>
            <a:ext cx="5370195" cy="5461635"/>
          </a:xfrm>
          <a:prstGeom prst="roundRect">
            <a:avLst>
              <a:gd name="adj" fmla="val 6438"/>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903730" y="1674495"/>
            <a:ext cx="4329290" cy="1736090"/>
          </a:xfrm>
        </p:spPr>
        <p:txBody>
          <a:bodyPr wrap="square">
            <a:normAutofit/>
          </a:bodyPr>
          <a:lstStyle/>
          <a:p>
            <a:pPr algn="l"/>
            <a:r>
              <a:rPr lang="vi-VN" sz="3600" spc="0" dirty="0">
                <a:latin typeface="Arial" panose="020B0604020202020204" pitchFamily="34" charset="0"/>
                <a:cs typeface="Arial" panose="020B0604020202020204" pitchFamily="34" charset="0"/>
              </a:rPr>
              <a:t>Đào tạo người dùng</a:t>
            </a:r>
            <a:endParaRPr lang="en-US" sz="3600" spc="0" dirty="0">
              <a:latin typeface="Arial" panose="020B0604020202020204" pitchFamily="34" charset="0"/>
              <a:cs typeface="Arial" panose="020B0604020202020204" pitchFamily="34" charset="0"/>
            </a:endParaRPr>
          </a:p>
        </p:txBody>
      </p:sp>
      <p:sp>
        <p:nvSpPr>
          <p:cNvPr id="6" name="矩形 5"/>
          <p:cNvSpPr/>
          <p:nvPr>
            <p:custDataLst>
              <p:tags r:id="rId5"/>
            </p:custDataLst>
          </p:nvPr>
        </p:nvSpPr>
        <p:spPr>
          <a:xfrm>
            <a:off x="1913386" y="4210441"/>
            <a:ext cx="4132580" cy="1130300"/>
          </a:xfrm>
          <a:prstGeom prst="rect">
            <a:avLst/>
          </a:prstGeom>
          <a:noFill/>
        </p:spPr>
        <p:txBody>
          <a:bodyPr wrap="square" lIns="0" tIns="0" rIns="0" bIns="0" rtlCol="0" anchor="t" anchorCtr="0">
            <a:normAutofit fontScale="90000" lnSpcReduction="20000"/>
          </a:bodyPr>
          <a:lstStyle/>
          <a:p>
            <a:pPr>
              <a:lnSpc>
                <a:spcPct val="150000"/>
              </a:lnSpc>
              <a:spcBef>
                <a:spcPct val="0"/>
              </a:spcBef>
              <a:spcAft>
                <a:spcPct val="0"/>
              </a:spcAft>
            </a:pPr>
            <a:r>
              <a:rPr lang="vi-VN" sz="1600" dirty="0">
                <a:solidFill>
                  <a:srgbClr val="404040"/>
                </a:solidFill>
                <a:latin typeface="Arial" panose="020B0604020202020204" pitchFamily="34" charset="0"/>
                <a:cs typeface="Arial" panose="020B0604020202020204" pitchFamily="34" charset="0"/>
              </a:rPr>
              <a:t>Đào tạo người dùng cách phát hiện email phishing: cảm giác khẩn cấp và yêu cầu cung cấp dữ liệu cá nhân, bao gồm mật khẩu, các liên kết nhúng và tệp đính kèm, đều là những dấu hiệu cảnh báo.</a:t>
            </a:r>
            <a:endParaRPr lang="en-US" sz="1600" dirty="0">
              <a:solidFill>
                <a:srgbClr val="404040"/>
              </a:solidFill>
              <a:latin typeface="Arial" panose="020B0604020202020204" pitchFamily="34" charset="0"/>
              <a:cs typeface="Arial" panose="020B0604020202020204" pitchFamily="34" charset="0"/>
            </a:endParaRPr>
          </a:p>
        </p:txBody>
      </p:sp>
      <p:sp>
        <p:nvSpPr>
          <p:cNvPr id="8" name="矩形 7"/>
          <p:cNvSpPr/>
          <p:nvPr>
            <p:custDataLst>
              <p:tags r:id="rId6"/>
            </p:custDataLst>
          </p:nvPr>
        </p:nvSpPr>
        <p:spPr>
          <a:xfrm>
            <a:off x="1913386" y="3779911"/>
            <a:ext cx="4131945" cy="307340"/>
          </a:xfrm>
          <a:prstGeom prst="rect">
            <a:avLst/>
          </a:prstGeom>
          <a:noFill/>
        </p:spPr>
        <p:txBody>
          <a:bodyPr wrap="square" lIns="0" tIns="0" rIns="0" bIns="0" rtlCol="0" anchor="t">
            <a:normAutofit/>
          </a:bodyPr>
          <a:lstStyle/>
          <a:p>
            <a:pPr>
              <a:spcBef>
                <a:spcPct val="0"/>
              </a:spcBef>
              <a:spcAft>
                <a:spcPct val="0"/>
              </a:spcAft>
            </a:pPr>
            <a:r>
              <a:rPr lang="en-US" sz="2000" b="1" dirty="0" err="1">
                <a:solidFill>
                  <a:schemeClr val="dk1">
                    <a:lumMod val="100000"/>
                  </a:schemeClr>
                </a:solidFill>
                <a:latin typeface="Arial" panose="020B0604020202020204" pitchFamily="34" charset="0"/>
                <a:cs typeface="Arial" panose="020B0604020202020204" pitchFamily="34" charset="0"/>
              </a:rPr>
              <a:t>Phát</a:t>
            </a:r>
            <a:r>
              <a:rPr lang="en-US" sz="2000" b="1" dirty="0">
                <a:solidFill>
                  <a:schemeClr val="dk1">
                    <a:lumMod val="100000"/>
                  </a:schemeClr>
                </a:solidFill>
                <a:latin typeface="Arial" panose="020B0604020202020204" pitchFamily="34" charset="0"/>
                <a:cs typeface="Arial" panose="020B0604020202020204" pitchFamily="34" charset="0"/>
              </a:rPr>
              <a:t> </a:t>
            </a:r>
            <a:r>
              <a:rPr lang="en-US" sz="2000" b="1" dirty="0" err="1">
                <a:solidFill>
                  <a:schemeClr val="dk1">
                    <a:lumMod val="100000"/>
                  </a:schemeClr>
                </a:solidFill>
                <a:latin typeface="Arial" panose="020B0604020202020204" pitchFamily="34" charset="0"/>
                <a:cs typeface="Arial" panose="020B0604020202020204" pitchFamily="34" charset="0"/>
              </a:rPr>
              <a:t>hiện</a:t>
            </a:r>
            <a:r>
              <a:rPr lang="en-US" sz="2000" b="1" dirty="0">
                <a:solidFill>
                  <a:schemeClr val="dk1">
                    <a:lumMod val="100000"/>
                  </a:schemeClr>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雪山山顶&#10;&#10;描述已自动生成"/>
          <p:cNvPicPr>
            <a:picLocks noChangeAspect="1"/>
          </p:cNvPicPr>
          <p:nvPr>
            <p:custDataLst>
              <p:tags r:id="rId2"/>
            </p:custDataLst>
          </p:nvPr>
        </p:nvPicPr>
        <p:blipFill rotWithShape="1">
          <a:blip r:embed="rId10">
            <a:extLst>
              <a:ext uri="{28A0092B-C50C-407E-A947-70E740481C1C}">
                <a14:useLocalDpi xmlns:a14="http://schemas.microsoft.com/office/drawing/2010/main" val="0"/>
              </a:ext>
            </a:extLst>
          </a:blip>
          <a:srcRect t="14612" b="11109"/>
          <a:stretch>
            <a:fillRect/>
          </a:stretch>
        </p:blipFill>
        <p:spPr>
          <a:xfrm>
            <a:off x="-4598" y="0"/>
            <a:ext cx="12196598" cy="5094605"/>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2" name="矩形 11"/>
          <p:cNvSpPr/>
          <p:nvPr>
            <p:custDataLst>
              <p:tags r:id="rId3"/>
            </p:custDataLst>
          </p:nvPr>
        </p:nvSpPr>
        <p:spPr>
          <a:xfrm>
            <a:off x="-9196" y="-13018"/>
            <a:ext cx="12192000" cy="5094605"/>
          </a:xfrm>
          <a:prstGeom prst="rect">
            <a:avLst/>
          </a:prstGeom>
          <a:gradFill flip="none" rotWithShape="1">
            <a:gsLst>
              <a:gs pos="0">
                <a:srgbClr val="000000">
                  <a:alpha val="52000"/>
                </a:srgbClr>
              </a:gs>
              <a:gs pos="35000">
                <a:srgbClr val="000000">
                  <a:alpha val="37000"/>
                </a:srgbClr>
              </a:gs>
              <a:gs pos="100000">
                <a:srgbClr val="000000">
                  <a:alpha val="0"/>
                </a:srgbClr>
              </a:gs>
            </a:gsLst>
            <a:lin ang="0" scaled="1"/>
            <a:tileRect/>
          </a:gradFill>
          <a:ln w="3175">
            <a:solidFill>
              <a:schemeClr val="tx1">
                <a:lumMod val="40000"/>
                <a:lumOff val="60000"/>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490980" y="867747"/>
            <a:ext cx="7177160" cy="2172617"/>
          </a:xfrm>
        </p:spPr>
        <p:txBody>
          <a:bodyPr wrap="square" lIns="0" tIns="0" rIns="0" bIns="0" anchor="b" anchorCtr="0">
            <a:normAutofit/>
          </a:bodyPr>
          <a:lstStyle/>
          <a:p>
            <a:r>
              <a:rPr lang="vi-VN" sz="4400" b="1" spc="0" dirty="0">
                <a:solidFill>
                  <a:schemeClr val="lt1">
                    <a:lumMod val="100000"/>
                  </a:schemeClr>
                </a:solidFill>
                <a:latin typeface="Arial" panose="020B0604020202020204" pitchFamily="34" charset="0"/>
                <a:cs typeface="Arial" panose="020B0604020202020204" pitchFamily="34" charset="0"/>
                <a:sym typeface="+mn-ea"/>
              </a:rPr>
              <a:t>Đào tạo người dùng</a:t>
            </a:r>
            <a:endParaRPr lang="en-US" sz="4400" b="1" spc="0" dirty="0">
              <a:solidFill>
                <a:schemeClr val="lt1">
                  <a:lumMod val="100000"/>
                </a:schemeClr>
              </a:solidFill>
              <a:latin typeface="Arial" panose="020B0604020202020204" pitchFamily="34" charset="0"/>
              <a:cs typeface="Arial" panose="020B0604020202020204" pitchFamily="34" charset="0"/>
              <a:sym typeface="+mn-ea"/>
            </a:endParaRPr>
          </a:p>
        </p:txBody>
      </p:sp>
      <p:sp>
        <p:nvSpPr>
          <p:cNvPr id="3" name="矩形 2"/>
          <p:cNvSpPr/>
          <p:nvPr>
            <p:custDataLst>
              <p:tags r:id="rId5"/>
            </p:custDataLst>
          </p:nvPr>
        </p:nvSpPr>
        <p:spPr>
          <a:xfrm>
            <a:off x="706120" y="3404552"/>
            <a:ext cx="1080008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5" name="矩形 4"/>
          <p:cNvSpPr/>
          <p:nvPr>
            <p:custDataLst>
              <p:tags r:id="rId6"/>
            </p:custDataLst>
          </p:nvPr>
        </p:nvSpPr>
        <p:spPr>
          <a:xfrm>
            <a:off x="1501140" y="4451032"/>
            <a:ext cx="9210675" cy="1414254"/>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vi-VN" sz="1600" dirty="0">
                <a:solidFill>
                  <a:schemeClr val="bg1"/>
                </a:solidFill>
                <a:latin typeface="Arial" panose="020B0604020202020204" pitchFamily="34" charset="0"/>
                <a:cs typeface="Arial" panose="020B0604020202020204" pitchFamily="34" charset="0"/>
              </a:rPr>
              <a:t>Tránh nhấp vào liên kết: thay vì nhấp vào liên kết và đăng nhập vào một trang web trực tiếp từ liên kết được nhúng, hãy nhập tên miền chính thức vào trình duyệt và đăng nhập trực tiếp từ trang web được nhập thủ công.</a:t>
            </a:r>
            <a:endParaRPr lang="en-US" sz="16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7"/>
            </p:custDataLst>
          </p:nvPr>
        </p:nvSpPr>
        <p:spPr>
          <a:xfrm>
            <a:off x="1501775" y="3810952"/>
            <a:ext cx="9210675" cy="498475"/>
          </a:xfrm>
          <a:prstGeom prst="rect">
            <a:avLst/>
          </a:prstGeom>
          <a:noFill/>
        </p:spPr>
        <p:txBody>
          <a:bodyPr wrap="square" lIns="0" tIns="0" rIns="0" bIns="0" rtlCol="0" anchor="b">
            <a:normAutofit/>
          </a:bodyPr>
          <a:lstStyle/>
          <a:p>
            <a:pPr>
              <a:spcBef>
                <a:spcPct val="0"/>
              </a:spcBef>
              <a:spcAft>
                <a:spcPct val="0"/>
              </a:spcAft>
            </a:pPr>
            <a:r>
              <a:rPr lang="en-US" sz="2800" b="1" dirty="0" err="1">
                <a:solidFill>
                  <a:schemeClr val="bg1"/>
                </a:solidFill>
                <a:latin typeface="Arial" panose="020B0604020202020204" pitchFamily="34" charset="0"/>
                <a:cs typeface="Arial" panose="020B0604020202020204" pitchFamily="34" charset="0"/>
              </a:rPr>
              <a:t>Tránh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nhấp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vào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liên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kết</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custDataLst>
              <p:tags r:id="rId2"/>
            </p:custDataLst>
          </p:nvPr>
        </p:nvSpPr>
        <p:spPr>
          <a:xfrm>
            <a:off x="694800" y="360000"/>
            <a:ext cx="6135208" cy="720000"/>
          </a:xfrm>
        </p:spPr>
        <p:txBody>
          <a:bodyPr vert="horz" wrap="square" lIns="0" tIns="0" rIns="0" bIns="0" rtlCol="0" anchor="b" anchorCtr="0">
            <a:normAutofit/>
          </a:bodyPr>
          <a:lstStyle/>
          <a:p>
            <a:pPr algn="l"/>
            <a:r>
              <a:rPr lang="vi-VN" sz="3200" spc="0" dirty="0">
                <a:solidFill>
                  <a:schemeClr val="bg1"/>
                </a:solidFill>
                <a:latin typeface="+mn-lt"/>
                <a:sym typeface="+mn-ea"/>
              </a:rPr>
              <a:t>Đào tạo người dùng</a:t>
            </a:r>
            <a:endParaRPr lang="en-US" spc="0" dirty="0">
              <a:solidFill>
                <a:schemeClr val="bg1"/>
              </a:solidFill>
              <a:latin typeface="+mn-lt"/>
            </a:endParaRPr>
          </a:p>
        </p:txBody>
      </p:sp>
      <p:sp>
        <p:nvSpPr>
          <p:cNvPr id="4" name="矩形 3"/>
          <p:cNvSpPr/>
          <p:nvPr>
            <p:custDataLst>
              <p:tags r:id="rId3"/>
            </p:custDataLst>
          </p:nvPr>
        </p:nvSpPr>
        <p:spPr>
          <a:xfrm>
            <a:off x="695401" y="2775023"/>
            <a:ext cx="5184404" cy="2902763"/>
          </a:xfrm>
          <a:prstGeom prst="rect">
            <a:avLst/>
          </a:prstGeom>
          <a:noFill/>
          <a:ln>
            <a:noFill/>
          </a:ln>
        </p:spPr>
        <p:txBody>
          <a:bodyPr wrap="square" lIns="0" tIns="0" rIns="0" bIns="0" rtlCol="0" anchor="t" anchorCtr="0">
            <a:normAutofit fontScale="97500"/>
          </a:bodyPr>
          <a:lstStyle/>
          <a:p>
            <a:pPr algn="just">
              <a:lnSpc>
                <a:spcPct val="150000"/>
              </a:lnSpc>
              <a:spcBef>
                <a:spcPct val="0"/>
              </a:spcBef>
              <a:spcAft>
                <a:spcPct val="0"/>
              </a:spcAft>
            </a:pPr>
            <a:r>
              <a:rPr lang="vi-VN" sz="2000" dirty="0">
                <a:ln>
                  <a:noFill/>
                  <a:prstDash val="sysDot"/>
                </a:ln>
                <a:solidFill>
                  <a:schemeClr val="bg1"/>
                </a:solidFill>
              </a:rPr>
              <a:t>Thay đổi mật khẩu thường xuyên: Người dùng nên được yêu cầu thay đổi mật khẩu của họ sau mỗi 30-45 ngày để giảm cơ hội tấn công của kẻ tấn công.</a:t>
            </a:r>
            <a:endParaRPr lang="en-US" sz="2000" dirty="0">
              <a:ln>
                <a:noFill/>
                <a:prstDash val="sysDot"/>
              </a:ln>
              <a:solidFill>
                <a:schemeClr val="bg1"/>
              </a:solidFill>
            </a:endParaRPr>
          </a:p>
        </p:txBody>
      </p:sp>
      <p:sp>
        <p:nvSpPr>
          <p:cNvPr id="5" name="矩形 4"/>
          <p:cNvSpPr/>
          <p:nvPr>
            <p:custDataLst>
              <p:tags r:id="rId4"/>
            </p:custDataLst>
          </p:nvPr>
        </p:nvSpPr>
        <p:spPr>
          <a:xfrm>
            <a:off x="695401" y="2150934"/>
            <a:ext cx="4189755" cy="471202"/>
          </a:xfrm>
          <a:prstGeom prst="rect">
            <a:avLst/>
          </a:prstGeom>
          <a:noFill/>
          <a:ln>
            <a:noFill/>
          </a:ln>
        </p:spPr>
        <p:txBody>
          <a:bodyPr wrap="square" lIns="0" tIns="0" rIns="0" bIns="0" rtlCol="0" anchor="b">
            <a:normAutofit/>
          </a:bodyPr>
          <a:lstStyle/>
          <a:p>
            <a:pPr>
              <a:spcBef>
                <a:spcPct val="0"/>
              </a:spcBef>
              <a:spcAft>
                <a:spcPct val="0"/>
              </a:spcAft>
              <a:buClr>
                <a:schemeClr val="accent1"/>
              </a:buClr>
              <a:buSzPct val="70000"/>
            </a:pPr>
            <a:r>
              <a:rPr lang="en-US" sz="2800" b="1" dirty="0" err="1">
                <a:solidFill>
                  <a:schemeClr val="bg1"/>
                </a:solidFill>
                <a:latin typeface="Arial" panose="020B0604020202020204" pitchFamily="34" charset="0"/>
                <a:cs typeface="Arial" panose="020B0604020202020204" pitchFamily="34" charset="0"/>
              </a:rPr>
              <a:t>Đổi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mật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khẩu</a:t>
            </a:r>
            <a:endParaRPr lang="en-US" sz="2800" b="1" dirty="0">
              <a:solidFill>
                <a:schemeClr val="bg1"/>
              </a:solidFill>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907BF236-F9EA-4031-F500-F3F3FC101E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999" y="0"/>
            <a:ext cx="6153835"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custDataLst>
              <p:tags r:id="rId2"/>
            </p:custDataLst>
          </p:nvPr>
        </p:nvSpPr>
        <p:spPr>
          <a:xfrm>
            <a:off x="9392245" y="3858579"/>
            <a:ext cx="2497775" cy="2497775"/>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 name="椭圆 2"/>
          <p:cNvSpPr/>
          <p:nvPr>
            <p:custDataLst>
              <p:tags r:id="rId3"/>
            </p:custDataLst>
          </p:nvPr>
        </p:nvSpPr>
        <p:spPr>
          <a:xfrm>
            <a:off x="6787829" y="1073158"/>
            <a:ext cx="4794241" cy="4794241"/>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 name="标题 5"/>
          <p:cNvSpPr>
            <a:spLocks noGrp="1"/>
          </p:cNvSpPr>
          <p:nvPr>
            <p:ph type="title"/>
            <p:custDataLst>
              <p:tags r:id="rId4"/>
            </p:custDataLst>
          </p:nvPr>
        </p:nvSpPr>
        <p:spPr>
          <a:xfrm>
            <a:off x="1414462" y="862321"/>
            <a:ext cx="5160659" cy="594340"/>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Biện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pháp</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bảo</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mật</a:t>
            </a:r>
            <a:endParaRPr lang="en-US" spc="0" dirty="0">
              <a:solidFill>
                <a:schemeClr val="bg1"/>
              </a:solidFill>
              <a:latin typeface="Arial" panose="020B0604020202020204" pitchFamily="34" charset="0"/>
              <a:cs typeface="Arial" panose="020B0604020202020204" pitchFamily="34" charset="0"/>
            </a:endParaRPr>
          </a:p>
        </p:txBody>
      </p:sp>
      <p:sp>
        <p:nvSpPr>
          <p:cNvPr id="2" name="矩形 1"/>
          <p:cNvSpPr/>
          <p:nvPr>
            <p:custDataLst>
              <p:tags r:id="rId5"/>
            </p:custDataLst>
          </p:nvPr>
        </p:nvSpPr>
        <p:spPr>
          <a:xfrm>
            <a:off x="1414320" y="2712183"/>
            <a:ext cx="5278266" cy="2869910"/>
          </a:xfrm>
          <a:prstGeom prst="rect">
            <a:avLst/>
          </a:prstGeom>
          <a:noFill/>
        </p:spPr>
        <p:txBody>
          <a:bodyPr wrap="square" lIns="0" tIns="0" rIns="0" bIns="0" rtlCol="0" anchor="t">
            <a:normAutofit/>
          </a:bodyPr>
          <a:lstStyle/>
          <a:p>
            <a:pPr algn="just">
              <a:lnSpc>
                <a:spcPct val="150000"/>
              </a:lnSpc>
              <a:spcBef>
                <a:spcPct val="0"/>
              </a:spcBef>
              <a:spcAft>
                <a:spcPct val="0"/>
              </a:spcAft>
            </a:pPr>
            <a:r>
              <a:rPr lang="vi-VN" sz="2000" dirty="0">
                <a:ln>
                  <a:noFill/>
                  <a:prstDash val="sysDot"/>
                </a:ln>
                <a:solidFill>
                  <a:schemeClr val="bg1"/>
                </a:solidFill>
                <a:latin typeface="Arial" panose="020B0604020202020204" pitchFamily="34" charset="0"/>
                <a:cs typeface="Arial" panose="020B0604020202020204" pitchFamily="34" charset="0"/>
              </a:rPr>
              <a:t>Sử dụng bảo mật email chống phishing: trí tuệ nhân tạo quét các tin nhắn đến, phát hiện tin nhắn đáng ngờ và cách ly chúng mà không cho phép tin nhắn phishing đến hộp thư đến của người nhận.</a:t>
            </a:r>
            <a:endParaRPr lang="en-US" sz="2000" dirty="0">
              <a:ln>
                <a:noFill/>
                <a:prstDash val="sysDot"/>
              </a:ln>
              <a:solidFill>
                <a:schemeClr val="bg1"/>
              </a:solidFill>
              <a:latin typeface="Arial" panose="020B0604020202020204" pitchFamily="34" charset="0"/>
              <a:cs typeface="Arial" panose="020B0604020202020204" pitchFamily="34" charset="0"/>
            </a:endParaRPr>
          </a:p>
        </p:txBody>
      </p:sp>
      <p:sp>
        <p:nvSpPr>
          <p:cNvPr id="7" name="矩形: 圆角 9"/>
          <p:cNvSpPr/>
          <p:nvPr>
            <p:custDataLst>
              <p:tags r:id="rId6"/>
            </p:custDataLst>
          </p:nvPr>
        </p:nvSpPr>
        <p:spPr>
          <a:xfrm>
            <a:off x="1414320" y="1873284"/>
            <a:ext cx="3238500" cy="422275"/>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7950" tIns="0" rIns="107950" bIns="0" rtlCol="0" anchor="ctr">
            <a:noAutofit/>
          </a:bodyPr>
          <a:lstStyle/>
          <a:p>
            <a:pPr>
              <a:spcBef>
                <a:spcPct val="0"/>
              </a:spcBef>
              <a:spcAft>
                <a:spcPct val="0"/>
              </a:spcAft>
            </a:pPr>
            <a:r>
              <a:rPr lang="en-US" sz="2400" b="1" dirty="0" err="1">
                <a:solidFill>
                  <a:schemeClr val="bg1"/>
                </a:solidFill>
                <a:latin typeface="Arial" panose="020B0604020202020204" pitchFamily="34" charset="0"/>
                <a:cs typeface="Arial" panose="020B0604020202020204" pitchFamily="34" charset="0"/>
                <a:sym typeface="+mn-ea"/>
              </a:rPr>
              <a:t>Bảo</a:t>
            </a:r>
            <a:r>
              <a:rPr lang="en-US" sz="2400" b="1" dirty="0">
                <a:solidFill>
                  <a:schemeClr val="bg1"/>
                </a:solidFill>
                <a:latin typeface="Arial" panose="020B0604020202020204" pitchFamily="34" charset="0"/>
                <a:cs typeface="Arial" panose="020B0604020202020204" pitchFamily="34" charset="0"/>
                <a:sym typeface="+mn-ea"/>
              </a:rPr>
              <a:t> </a:t>
            </a:r>
            <a:r>
              <a:rPr lang="en-US" sz="2400" b="1" dirty="0" err="1">
                <a:solidFill>
                  <a:schemeClr val="bg1"/>
                </a:solidFill>
                <a:latin typeface="Arial" panose="020B0604020202020204" pitchFamily="34" charset="0"/>
                <a:cs typeface="Arial" panose="020B0604020202020204" pitchFamily="34" charset="0"/>
                <a:sym typeface="+mn-ea"/>
              </a:rPr>
              <a:t>mật</a:t>
            </a:r>
            <a:r>
              <a:rPr lang="en-US" sz="2400" b="1" dirty="0">
                <a:solidFill>
                  <a:schemeClr val="bg1"/>
                </a:solidFill>
                <a:latin typeface="Arial" panose="020B0604020202020204" pitchFamily="34" charset="0"/>
                <a:cs typeface="Arial" panose="020B0604020202020204" pitchFamily="34" charset="0"/>
                <a:sym typeface="+mn-ea"/>
              </a:rPr>
              <a:t> email</a:t>
            </a:r>
          </a:p>
        </p:txBody>
      </p:sp>
      <p:pic>
        <p:nvPicPr>
          <p:cNvPr id="5" name="Picture 4">
            <a:extLst>
              <a:ext uri="{FF2B5EF4-FFF2-40B4-BE49-F238E27FC236}">
                <a16:creationId xmlns:a16="http://schemas.microsoft.com/office/drawing/2014/main" id="{E51BA2E2-E834-6115-B192-69DC904A94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0386" y="1073158"/>
            <a:ext cx="4711684" cy="4711684"/>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694800" y="360000"/>
            <a:ext cx="6620400" cy="720000"/>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Biện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pháp</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bảo</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mật</a:t>
            </a:r>
            <a:endParaRPr lang="en-US" spc="0"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3"/>
            </p:custDataLst>
          </p:nvPr>
        </p:nvPicPr>
        <p:blipFill>
          <a:blip r:embed="rId8"/>
          <a:srcRect t="1093" b="1093"/>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5" name="矩形 4"/>
          <p:cNvSpPr/>
          <p:nvPr>
            <p:custDataLst>
              <p:tags r:id="rId4"/>
            </p:custDataLst>
          </p:nvPr>
        </p:nvSpPr>
        <p:spPr>
          <a:xfrm>
            <a:off x="694423" y="2835137"/>
            <a:ext cx="3389529" cy="2894095"/>
          </a:xfrm>
          <a:prstGeom prst="rect">
            <a:avLst/>
          </a:prstGeom>
          <a:noFill/>
        </p:spPr>
        <p:txBody>
          <a:bodyPr wrap="square" lIns="0" tIns="0" rIns="0" bIns="0" rtlCol="0" anchor="t" anchorCtr="0">
            <a:normAutofit fontScale="92500" lnSpcReduction="10000"/>
          </a:bodyPr>
          <a:lstStyle/>
          <a:p>
            <a:pPr algn="just">
              <a:lnSpc>
                <a:spcPct val="150000"/>
              </a:lnSpc>
              <a:spcBef>
                <a:spcPct val="0"/>
              </a:spcBef>
              <a:spcAft>
                <a:spcPct val="0"/>
              </a:spcAft>
            </a:pPr>
            <a:r>
              <a:rPr lang="vi-VN" dirty="0">
                <a:solidFill>
                  <a:schemeClr val="bg1"/>
                </a:solidFill>
                <a:latin typeface="Arial" panose="020B0604020202020204" pitchFamily="34" charset="0"/>
                <a:cs typeface="Arial" panose="020B0604020202020204" pitchFamily="34" charset="0"/>
              </a:rPr>
              <a:t>Cài đặt tường lửa: Tường lửa kiểm soát lưu lượng truy cập đến và đi. Phần mềm độc hại được cài đặt từ phishing sẽ âm thầm nghe lén và gửi dữ liệu riêng tư đến kẻ tấn công, nhưng tường lửa sẽ chặn các yêu cầu gửi đi độc hại và ghi lại chúng để xem xét thêm.</a:t>
            </a:r>
            <a:endParaRPr lang="en-US" dirty="0">
              <a:solidFill>
                <a:schemeClr val="bg1"/>
              </a:solidFill>
              <a:latin typeface="Arial" panose="020B0604020202020204" pitchFamily="34" charset="0"/>
              <a:cs typeface="Arial" panose="020B0604020202020204" pitchFamily="34" charset="0"/>
            </a:endParaRPr>
          </a:p>
        </p:txBody>
      </p:sp>
      <p:sp>
        <p:nvSpPr>
          <p:cNvPr id="6" name="矩形 5"/>
          <p:cNvSpPr/>
          <p:nvPr>
            <p:custDataLst>
              <p:tags r:id="rId5"/>
            </p:custDataLst>
          </p:nvPr>
        </p:nvSpPr>
        <p:spPr>
          <a:xfrm>
            <a:off x="694423" y="1686876"/>
            <a:ext cx="3389528" cy="973630"/>
          </a:xfrm>
          <a:prstGeom prst="rect">
            <a:avLst/>
          </a:prstGeom>
          <a:noFill/>
        </p:spPr>
        <p:txBody>
          <a:bodyPr wrap="square" lIns="0" tIns="0" rIns="0" bIns="0" rtlCol="0" anchor="b" anchorCtr="0">
            <a:normAutofit/>
          </a:bodyPr>
          <a:lstStyle/>
          <a:p>
            <a:pPr>
              <a:spcBef>
                <a:spcPct val="0"/>
              </a:spcBef>
              <a:spcAft>
                <a:spcPct val="0"/>
              </a:spcAft>
            </a:pPr>
            <a:r>
              <a:rPr lang="en-US" sz="2800" b="1" dirty="0" err="1">
                <a:solidFill>
                  <a:schemeClr val="bg1"/>
                </a:solidFill>
                <a:latin typeface="Arial" panose="020B0604020202020204" pitchFamily="34" charset="0"/>
                <a:cs typeface="Arial" panose="020B0604020202020204" pitchFamily="34" charset="0"/>
              </a:rPr>
              <a:t>Tường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lửa</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p:cNvSpPr/>
          <p:nvPr>
            <p:custDataLst>
              <p:tags r:id="rId2"/>
            </p:custDataLst>
          </p:nvPr>
        </p:nvSpPr>
        <p:spPr>
          <a:xfrm>
            <a:off x="6096000" y="1"/>
            <a:ext cx="6096000" cy="6734175"/>
          </a:xfrm>
          <a:custGeom>
            <a:avLst/>
            <a:gdLst>
              <a:gd name="connsiteX0" fmla="*/ 1374670 w 6096000"/>
              <a:gd name="connsiteY0" fmla="*/ 0 h 6734175"/>
              <a:gd name="connsiteX1" fmla="*/ 6096000 w 6096000"/>
              <a:gd name="connsiteY1" fmla="*/ 0 h 6734175"/>
              <a:gd name="connsiteX2" fmla="*/ 6096000 w 6096000"/>
              <a:gd name="connsiteY2" fmla="*/ 5963489 h 6734175"/>
              <a:gd name="connsiteX3" fmla="*/ 5934725 w 6096000"/>
              <a:gd name="connsiteY3" fmla="*/ 6084088 h 6734175"/>
              <a:gd name="connsiteX4" fmla="*/ 3806484 w 6096000"/>
              <a:gd name="connsiteY4" fmla="*/ 6734175 h 6734175"/>
              <a:gd name="connsiteX5" fmla="*/ 0 w 6096000"/>
              <a:gd name="connsiteY5" fmla="*/ 2927691 h 6734175"/>
              <a:gd name="connsiteX6" fmla="*/ 1114894 w 6096000"/>
              <a:gd name="connsiteY6" fmla="*/ 236100 h 673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734175">
                <a:moveTo>
                  <a:pt x="1374670" y="0"/>
                </a:moveTo>
                <a:lnTo>
                  <a:pt x="6096000" y="0"/>
                </a:lnTo>
                <a:lnTo>
                  <a:pt x="6096000" y="5963489"/>
                </a:lnTo>
                <a:lnTo>
                  <a:pt x="5934725" y="6084088"/>
                </a:lnTo>
                <a:cubicBezTo>
                  <a:pt x="5327207" y="6494519"/>
                  <a:pt x="4594833" y="6734175"/>
                  <a:pt x="3806484" y="6734175"/>
                </a:cubicBezTo>
                <a:cubicBezTo>
                  <a:pt x="1704221" y="6734175"/>
                  <a:pt x="0" y="5029954"/>
                  <a:pt x="0" y="2927691"/>
                </a:cubicBezTo>
                <a:cubicBezTo>
                  <a:pt x="0" y="1876560"/>
                  <a:pt x="426056" y="924939"/>
                  <a:pt x="1114894" y="236100"/>
                </a:cubicBez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endParaRPr>
          </a:p>
        </p:txBody>
      </p:sp>
      <p:pic>
        <p:nvPicPr>
          <p:cNvPr id="26" name="图片 25"/>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l="19866" r="19866"/>
          <a:stretch/>
        </p:blipFill>
        <p:spPr>
          <a:xfrm>
            <a:off x="5976294" y="0"/>
            <a:ext cx="6215706" cy="6435648"/>
          </a:xfrm>
          <a:custGeom>
            <a:avLst/>
            <a:gdLst>
              <a:gd name="connsiteX0" fmla="*/ 1058157 w 6215706"/>
              <a:gd name="connsiteY0" fmla="*/ 0 h 6435648"/>
              <a:gd name="connsiteX1" fmla="*/ 6215706 w 6215706"/>
              <a:gd name="connsiteY1" fmla="*/ 0 h 6435648"/>
              <a:gd name="connsiteX2" fmla="*/ 6215706 w 6215706"/>
              <a:gd name="connsiteY2" fmla="*/ 5575447 h 6435648"/>
              <a:gd name="connsiteX3" fmla="*/ 5934725 w 6215706"/>
              <a:gd name="connsiteY3" fmla="*/ 5785561 h 6435648"/>
              <a:gd name="connsiteX4" fmla="*/ 3806484 w 6215706"/>
              <a:gd name="connsiteY4" fmla="*/ 6435648 h 6435648"/>
              <a:gd name="connsiteX5" fmla="*/ 0 w 6215706"/>
              <a:gd name="connsiteY5" fmla="*/ 2629164 h 6435648"/>
              <a:gd name="connsiteX6" fmla="*/ 869216 w 6215706"/>
              <a:gd name="connsiteY6" fmla="*/ 207887 h 643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5706" h="6435648">
                <a:moveTo>
                  <a:pt x="1058157" y="0"/>
                </a:moveTo>
                <a:lnTo>
                  <a:pt x="6215706" y="0"/>
                </a:lnTo>
                <a:lnTo>
                  <a:pt x="6215706" y="5575447"/>
                </a:lnTo>
                <a:lnTo>
                  <a:pt x="5934725" y="5785561"/>
                </a:lnTo>
                <a:cubicBezTo>
                  <a:pt x="5327207" y="6195992"/>
                  <a:pt x="4594833" y="6435648"/>
                  <a:pt x="3806484" y="6435648"/>
                </a:cubicBezTo>
                <a:cubicBezTo>
                  <a:pt x="1704221" y="6435648"/>
                  <a:pt x="0" y="4731427"/>
                  <a:pt x="0" y="2629164"/>
                </a:cubicBezTo>
                <a:cubicBezTo>
                  <a:pt x="0" y="1709424"/>
                  <a:pt x="326199" y="865872"/>
                  <a:pt x="869216" y="207887"/>
                </a:cubicBezTo>
                <a:close/>
              </a:path>
            </a:pathLst>
          </a:custGeom>
          <a:ln w="9525" cap="flat" cmpd="sng" algn="ctr">
            <a:solidFill>
              <a:schemeClr val="accent1">
                <a:alpha val="50000"/>
              </a:schemeClr>
            </a:solidFill>
            <a:prstDash val="solid"/>
            <a:round/>
            <a:headEnd type="none" w="med" len="med"/>
            <a:tailEnd type="none" w="med" len="med"/>
          </a:ln>
        </p:spPr>
      </p:pic>
      <p:sp>
        <p:nvSpPr>
          <p:cNvPr id="2" name="标题 1"/>
          <p:cNvSpPr>
            <a:spLocks noGrp="1"/>
          </p:cNvSpPr>
          <p:nvPr>
            <p:ph type="title"/>
            <p:custDataLst>
              <p:tags r:id="rId4"/>
            </p:custDataLst>
          </p:nvPr>
        </p:nvSpPr>
        <p:spPr>
          <a:xfrm>
            <a:off x="694799" y="360000"/>
            <a:ext cx="5108841" cy="1002640"/>
          </a:xfrm>
        </p:spPr>
        <p:txBody>
          <a:bodyPr wrap="square" lIns="0" tIns="0" rIns="0" bIns="0" anchor="b">
            <a:normAutofit/>
          </a:bodyPr>
          <a:lstStyle/>
          <a:p>
            <a:pPr algn="l"/>
            <a:r>
              <a:rPr lang="en-US" spc="0" dirty="0" err="1">
                <a:solidFill>
                  <a:schemeClr val="bg1"/>
                </a:solidFill>
                <a:latin typeface="Arial" panose="020B0604020202020204" pitchFamily="34" charset="0"/>
                <a:cs typeface="Arial" panose="020B0604020202020204" pitchFamily="34" charset="0"/>
              </a:rPr>
              <a:t>Biện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pháp</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bảo</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mật</a:t>
            </a:r>
            <a:endParaRPr lang="en-US" spc="0" dirty="0">
              <a:solidFill>
                <a:schemeClr val="bg1"/>
              </a:solidFill>
              <a:latin typeface="Arial" panose="020B0604020202020204" pitchFamily="34" charset="0"/>
              <a:cs typeface="Arial" panose="020B0604020202020204" pitchFamily="34" charset="0"/>
            </a:endParaRPr>
          </a:p>
        </p:txBody>
      </p:sp>
      <p:sp>
        <p:nvSpPr>
          <p:cNvPr id="3" name="矩形 2"/>
          <p:cNvSpPr/>
          <p:nvPr>
            <p:custDataLst>
              <p:tags r:id="rId5"/>
            </p:custDataLst>
          </p:nvPr>
        </p:nvSpPr>
        <p:spPr>
          <a:xfrm>
            <a:off x="707188" y="2448350"/>
            <a:ext cx="4898853" cy="3043018"/>
          </a:xfrm>
          <a:prstGeom prst="rect">
            <a:avLst/>
          </a:prstGeom>
          <a:noFill/>
        </p:spPr>
        <p:txBody>
          <a:bodyPr wrap="square" lIns="0" tIns="0" rIns="0" bIns="0" rtlCol="0" anchor="t">
            <a:normAutofit/>
          </a:bodyPr>
          <a:lstStyle/>
          <a:p>
            <a:pPr algn="just">
              <a:lnSpc>
                <a:spcPct val="150000"/>
              </a:lnSpc>
              <a:spcBef>
                <a:spcPct val="0"/>
              </a:spcBef>
              <a:spcAft>
                <a:spcPct val="0"/>
              </a:spcAft>
            </a:pPr>
            <a:r>
              <a:rPr lang="en-US" dirty="0" err="1">
                <a:ln>
                  <a:noFill/>
                  <a:prstDash val="sysDot"/>
                </a:ln>
                <a:solidFill>
                  <a:schemeClr val="bg1"/>
                </a:solidFill>
                <a:latin typeface="Arial" panose="020B0604020202020204" pitchFamily="34" charset="0"/>
                <a:cs typeface="Arial" panose="020B0604020202020204" pitchFamily="34" charset="0"/>
              </a:rPr>
              <a:t>Hãy</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thận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trọng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khi</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cung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cấp</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thông</a:t>
            </a:r>
            <a:r>
              <a:rPr lang="en-US" dirty="0">
                <a:ln>
                  <a:noFill/>
                  <a:prstDash val="sysDot"/>
                </a:ln>
                <a:solidFill>
                  <a:schemeClr val="bg1"/>
                </a:solidFill>
                <a:latin typeface="Arial" panose="020B0604020202020204" pitchFamily="34" charset="0"/>
                <a:cs typeface="Arial" panose="020B0604020202020204" pitchFamily="34" charset="0"/>
              </a:rPr>
              <a:t> tin </a:t>
            </a:r>
            <a:r>
              <a:rPr lang="en-US" dirty="0" err="1">
                <a:ln>
                  <a:noFill/>
                  <a:prstDash val="sysDot"/>
                </a:ln>
                <a:solidFill>
                  <a:schemeClr val="bg1"/>
                </a:solidFill>
                <a:latin typeface="Arial" panose="020B0604020202020204" pitchFamily="34" charset="0"/>
                <a:cs typeface="Arial" panose="020B0604020202020204" pitchFamily="34" charset="0"/>
              </a:rPr>
              <a:t>thẻ</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tín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dụng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trừ</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khi</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bạn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biết</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trang</a:t>
            </a:r>
            <a:r>
              <a:rPr lang="en-US" dirty="0">
                <a:ln>
                  <a:noFill/>
                  <a:prstDash val="sysDot"/>
                </a:ln>
                <a:solidFill>
                  <a:schemeClr val="bg1"/>
                </a:solidFill>
                <a:latin typeface="Arial" panose="020B0604020202020204" pitchFamily="34" charset="0"/>
                <a:cs typeface="Arial" panose="020B0604020202020204" pitchFamily="34" charset="0"/>
              </a:rPr>
              <a:t> web </a:t>
            </a:r>
            <a:r>
              <a:rPr lang="en-US" dirty="0" err="1">
                <a:ln>
                  <a:noFill/>
                  <a:prstDash val="sysDot"/>
                </a:ln>
                <a:solidFill>
                  <a:schemeClr val="bg1"/>
                </a:solidFill>
                <a:latin typeface="Arial" panose="020B0604020202020204" pitchFamily="34" charset="0"/>
                <a:cs typeface="Arial" panose="020B0604020202020204" pitchFamily="34" charset="0"/>
              </a:rPr>
              <a:t>đó</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hoàn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toàn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đáng</a:t>
            </a:r>
            <a:r>
              <a:rPr lang="en-US" dirty="0">
                <a:ln>
                  <a:noFill/>
                  <a:prstDash val="sysDot"/>
                </a:ln>
                <a:solidFill>
                  <a:schemeClr val="bg1"/>
                </a:solidFill>
                <a:latin typeface="Arial" panose="020B0604020202020204" pitchFamily="34" charset="0"/>
                <a:cs typeface="Arial" panose="020B0604020202020204" pitchFamily="34" charset="0"/>
              </a:rPr>
              <a:t> tin </a:t>
            </a:r>
            <a:r>
              <a:rPr lang="en-US" dirty="0" err="1">
                <a:ln>
                  <a:noFill/>
                  <a:prstDash val="sysDot"/>
                </a:ln>
                <a:solidFill>
                  <a:schemeClr val="bg1"/>
                </a:solidFill>
                <a:latin typeface="Arial" panose="020B0604020202020204" pitchFamily="34" charset="0"/>
                <a:cs typeface="Arial" panose="020B0604020202020204" pitchFamily="34" charset="0"/>
              </a:rPr>
              <a:t>cậy</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đừng</a:t>
            </a:r>
            <a:r>
              <a:rPr lang="en-US" dirty="0">
                <a:ln>
                  <a:noFill/>
                  <a:prstDash val="sysDot"/>
                </a:ln>
                <a:solidFill>
                  <a:schemeClr val="bg1"/>
                </a:solidFill>
                <a:latin typeface="Arial" panose="020B0604020202020204" pitchFamily="34" charset="0"/>
                <a:cs typeface="Arial" panose="020B0604020202020204" pitchFamily="34" charset="0"/>
              </a:rPr>
              <a:t> bao </a:t>
            </a:r>
            <a:r>
              <a:rPr lang="en-US" dirty="0" err="1">
                <a:ln>
                  <a:noFill/>
                  <a:prstDash val="sysDot"/>
                </a:ln>
                <a:solidFill>
                  <a:schemeClr val="bg1"/>
                </a:solidFill>
                <a:latin typeface="Arial" panose="020B0604020202020204" pitchFamily="34" charset="0"/>
                <a:cs typeface="Arial" panose="020B0604020202020204" pitchFamily="34" charset="0"/>
              </a:rPr>
              <a:t>giờ</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cung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cấp</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dữ</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liệu</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thẻ</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tín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dụng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cho</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một</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trang</a:t>
            </a:r>
            <a:r>
              <a:rPr lang="en-US" dirty="0">
                <a:ln>
                  <a:noFill/>
                  <a:prstDash val="sysDot"/>
                </a:ln>
                <a:solidFill>
                  <a:schemeClr val="bg1"/>
                </a:solidFill>
                <a:latin typeface="Arial" panose="020B0604020202020204" pitchFamily="34" charset="0"/>
                <a:cs typeface="Arial" panose="020B0604020202020204" pitchFamily="34" charset="0"/>
              </a:rPr>
              <a:t> web </a:t>
            </a:r>
            <a:r>
              <a:rPr lang="en-US" dirty="0" err="1">
                <a:ln>
                  <a:noFill/>
                  <a:prstDash val="sysDot"/>
                </a:ln>
                <a:solidFill>
                  <a:schemeClr val="bg1"/>
                </a:solidFill>
                <a:latin typeface="Arial" panose="020B0604020202020204" pitchFamily="34" charset="0"/>
                <a:cs typeface="Arial" panose="020B0604020202020204" pitchFamily="34" charset="0"/>
              </a:rPr>
              <a:t>mà</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bạn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không</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nhận</a:t>
            </a:r>
            <a:r>
              <a:rPr lang="en-US" dirty="0">
                <a:ln>
                  <a:noFill/>
                  <a:prstDash val="sysDot"/>
                </a:ln>
                <a:solidFill>
                  <a:schemeClr val="bg1"/>
                </a:solidFill>
                <a:latin typeface="Arial" panose="020B0604020202020204" pitchFamily="34" charset="0"/>
                <a:cs typeface="Arial" panose="020B0604020202020204" pitchFamily="34" charset="0"/>
              </a:rPr>
              <a:t> </a:t>
            </a:r>
            <a:r>
              <a:rPr lang="en-US" dirty="0" err="1">
                <a:ln>
                  <a:noFill/>
                  <a:prstDash val="sysDot"/>
                </a:ln>
                <a:solidFill>
                  <a:schemeClr val="bg1"/>
                </a:solidFill>
                <a:latin typeface="Arial" panose="020B0604020202020204" pitchFamily="34" charset="0"/>
                <a:cs typeface="Arial" panose="020B0604020202020204" pitchFamily="34" charset="0"/>
              </a:rPr>
              <a:t>ra.</a:t>
            </a:r>
            <a:endParaRPr lang="en-US" dirty="0">
              <a:ln>
                <a:noFill/>
                <a:prstDash val="sysDot"/>
              </a:ln>
              <a:solidFill>
                <a:schemeClr val="bg1"/>
              </a:solidFill>
              <a:latin typeface="Arial" panose="020B0604020202020204" pitchFamily="34" charset="0"/>
              <a:cs typeface="Arial" panose="020B0604020202020204" pitchFamily="34" charset="0"/>
            </a:endParaRPr>
          </a:p>
        </p:txBody>
      </p:sp>
      <p:sp>
        <p:nvSpPr>
          <p:cNvPr id="4" name="矩形 3"/>
          <p:cNvSpPr/>
          <p:nvPr>
            <p:custDataLst>
              <p:tags r:id="rId6"/>
            </p:custDataLst>
          </p:nvPr>
        </p:nvSpPr>
        <p:spPr>
          <a:xfrm>
            <a:off x="707188" y="1863458"/>
            <a:ext cx="4171718" cy="443223"/>
          </a:xfrm>
          <a:prstGeom prst="rect">
            <a:avLst/>
          </a:prstGeom>
          <a:noFill/>
        </p:spPr>
        <p:txBody>
          <a:bodyPr wrap="square" lIns="0" tIns="0" rIns="0" bIns="0" rtlCol="0" anchor="b" anchorCtr="0">
            <a:normAutofit/>
          </a:bodyPr>
          <a:lstStyle/>
          <a:p>
            <a:pPr>
              <a:spcBef>
                <a:spcPct val="0"/>
              </a:spcBef>
              <a:spcAft>
                <a:spcPct val="0"/>
              </a:spcAft>
            </a:pPr>
            <a:r>
              <a:rPr lang="en-US" sz="2400" b="1" dirty="0" err="1">
                <a:solidFill>
                  <a:schemeClr val="bg1"/>
                </a:solidFill>
                <a:latin typeface="Arial" panose="020B0604020202020204" pitchFamily="34" charset="0"/>
                <a:cs typeface="Arial" panose="020B0604020202020204" pitchFamily="34" charset="0"/>
              </a:rPr>
              <a:t>Thận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trọng</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với</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dữ</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liệu</a:t>
            </a:r>
            <a:endParaRPr lang="en-US" sz="24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TÁM</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Phòng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chống</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3FEEA-E32D-F56B-4A91-C37A41205CA8}"/>
            </a:ext>
          </a:extLst>
        </p:cNvPr>
        <p:cNvGrpSpPr/>
        <p:nvPr/>
      </p:nvGrpSpPr>
      <p:grpSpPr>
        <a:xfrm>
          <a:off x="0" y="0"/>
          <a:ext cx="0" cy="0"/>
          <a:chOff x="0" y="0"/>
          <a:chExt cx="0" cy="0"/>
        </a:xfrm>
      </p:grpSpPr>
      <p:sp>
        <p:nvSpPr>
          <p:cNvPr id="8" name="内容占位符 1">
            <a:extLst>
              <a:ext uri="{FF2B5EF4-FFF2-40B4-BE49-F238E27FC236}">
                <a16:creationId xmlns:a16="http://schemas.microsoft.com/office/drawing/2014/main" id="{C2DCA2F5-1985-1AA7-3015-9A67AF4F22D2}"/>
              </a:ext>
            </a:extLst>
          </p:cNvPr>
          <p:cNvSpPr txBox="1">
            <a:spLocks/>
          </p:cNvSpPr>
          <p:nvPr/>
        </p:nvSpPr>
        <p:spPr>
          <a:xfrm>
            <a:off x="608400" y="2018907"/>
            <a:ext cx="10969200" cy="475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a:solidFill>
                  <a:schemeClr val="bg1"/>
                </a:solidFill>
                <a:latin typeface="Arial" panose="020B0604020202020204" pitchFamily="34" charset="0"/>
                <a:cs typeface="Arial" panose="020B0604020202020204" pitchFamily="34" charset="0"/>
              </a:rPr>
              <a:t>Đào tạo người dùng</a:t>
            </a:r>
            <a:endParaRPr lang="zh-CN" altLang="en-US">
              <a:solidFill>
                <a:schemeClr val="bg1"/>
              </a:solidFill>
              <a:latin typeface="Arial" panose="020B0604020202020204" pitchFamily="34" charset="0"/>
              <a:cs typeface="Arial" panose="020B0604020202020204" pitchFamily="34" charset="0"/>
            </a:endParaRPr>
          </a:p>
          <a:p>
            <a:pPr lvl="1" algn="just"/>
            <a:r>
              <a:rPr lang="vi-VN" altLang="zh-CN">
                <a:solidFill>
                  <a:schemeClr val="bg1"/>
                </a:solidFill>
                <a:latin typeface="Arial" panose="020B0604020202020204" pitchFamily="34" charset="0"/>
                <a:cs typeface="Arial" panose="020B0604020202020204" pitchFamily="34" charset="0"/>
              </a:rPr>
              <a:t>Đào tạo và giáo dục nhận thức bảo mật thông qua các ví dụ và bài tập thực tế sẽ giúp người dùng nhận biết phishing</a:t>
            </a:r>
            <a:r>
              <a:rPr lang="zh-CN" altLang="en-US">
                <a:solidFill>
                  <a:schemeClr val="bg1"/>
                </a:solidFill>
                <a:latin typeface="Arial" panose="020B0604020202020204" pitchFamily="34" charset="0"/>
                <a:cs typeface="Arial" panose="020B0604020202020204" pitchFamily="34" charset="0"/>
              </a:rPr>
              <a:t>.</a:t>
            </a:r>
          </a:p>
          <a:p>
            <a:pPr algn="just"/>
            <a:r>
              <a:rPr lang="zh-CN" altLang="en-US">
                <a:solidFill>
                  <a:schemeClr val="bg1"/>
                </a:solidFill>
                <a:latin typeface="Arial" panose="020B0604020202020204" pitchFamily="34" charset="0"/>
                <a:cs typeface="Arial" panose="020B0604020202020204" pitchFamily="34" charset="0"/>
              </a:rPr>
              <a:t>Email Gateway</a:t>
            </a:r>
          </a:p>
          <a:p>
            <a:pPr lvl="1" algn="just"/>
            <a:r>
              <a:rPr lang="vi-VN" altLang="zh-CN">
                <a:solidFill>
                  <a:schemeClr val="bg1"/>
                </a:solidFill>
                <a:latin typeface="Arial" panose="020B0604020202020204" pitchFamily="34" charset="0"/>
                <a:cs typeface="Arial" panose="020B0604020202020204" pitchFamily="34" charset="0"/>
              </a:rPr>
              <a:t>Một số giải pháp email</a:t>
            </a:r>
            <a:r>
              <a:rPr lang="en-US" altLang="zh-CN">
                <a:solidFill>
                  <a:schemeClr val="bg1"/>
                </a:solidFill>
                <a:latin typeface="Arial" panose="020B0604020202020204" pitchFamily="34" charset="0"/>
                <a:cs typeface="Arial" panose="020B0604020202020204" pitchFamily="34" charset="0"/>
              </a:rPr>
              <a:t> gateway</a:t>
            </a:r>
            <a:r>
              <a:rPr lang="vi-VN" altLang="zh-CN">
                <a:solidFill>
                  <a:schemeClr val="bg1"/>
                </a:solidFill>
                <a:latin typeface="Arial" panose="020B0604020202020204" pitchFamily="34" charset="0"/>
                <a:cs typeface="Arial" panose="020B0604020202020204" pitchFamily="34" charset="0"/>
              </a:rPr>
              <a:t> có thể phát hiện và phân loại email phishing dựa trên danh tiếng xấu đã biết của các URL được nhúng. Tuy nhiên, các giải pháp này không phải lúc nào cũng đáng tin cậy trong việc phát hiện các tin nhắn phishing được tạo ra một cách tinh vi</a:t>
            </a:r>
            <a:r>
              <a:rPr lang="zh-CN" altLang="en-US">
                <a:solidFill>
                  <a:schemeClr val="bg1"/>
                </a:solidFill>
                <a:latin typeface="Arial" panose="020B0604020202020204" pitchFamily="34" charset="0"/>
                <a:cs typeface="Arial" panose="020B0604020202020204" pitchFamily="34" charset="0"/>
              </a:rPr>
              <a:t>.</a:t>
            </a:r>
            <a:endParaRPr lang="zh-CN" altLang="en-US" dirty="0">
              <a:solidFill>
                <a:schemeClr val="bg1"/>
              </a:solidFill>
              <a:latin typeface="Arial" panose="020B0604020202020204" pitchFamily="34" charset="0"/>
              <a:cs typeface="Arial" panose="020B0604020202020204" pitchFamily="34" charset="0"/>
            </a:endParaRPr>
          </a:p>
        </p:txBody>
      </p:sp>
      <p:sp>
        <p:nvSpPr>
          <p:cNvPr id="9" name="标题 2">
            <a:extLst>
              <a:ext uri="{FF2B5EF4-FFF2-40B4-BE49-F238E27FC236}">
                <a16:creationId xmlns:a16="http://schemas.microsoft.com/office/drawing/2014/main" id="{012AA4B2-241C-AB36-4883-C252B43DE76F}"/>
              </a:ext>
            </a:extLst>
          </p:cNvPr>
          <p:cNvSpPr txBox="1">
            <a:spLocks/>
          </p:cNvSpPr>
          <p:nvPr/>
        </p:nvSpPr>
        <p:spPr>
          <a:xfrm>
            <a:off x="608400" y="1136907"/>
            <a:ext cx="10969200" cy="705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Arial" panose="020B0604020202020204" pitchFamily="34" charset="0"/>
                <a:cs typeface="Arial" panose="020B0604020202020204" pitchFamily="34" charset="0"/>
              </a:rPr>
              <a:t>Phòng chống Phishing</a:t>
            </a:r>
            <a:endParaRPr lang="zh-CN" altLang="en-US"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25121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sk group111"/>
          <p:cNvPicPr>
            <a:picLocks noChangeAspect="1"/>
          </p:cNvPicPr>
          <p:nvPr>
            <p:custDataLst>
              <p:tags r:id="rId2"/>
            </p:custDataLst>
          </p:nvPr>
        </p:nvPicPr>
        <p:blipFill>
          <a:blip r:embed="rId9"/>
          <a:srcRect b="369"/>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3200" dirty="0">
              <a:latin typeface="Arial" panose="020B0604020202020204" pitchFamily="34" charset="0"/>
              <a:cs typeface="Arial" panose="020B0604020202020204" pitchFamily="34" charset="0"/>
              <a:sym typeface="Arial" panose="020B0604020202020204" pitchFamily="34" charset="0"/>
            </a:endParaRPr>
          </a:p>
        </p:txBody>
      </p:sp>
      <p:sp>
        <p:nvSpPr>
          <p:cNvPr id="29" name="标题"/>
          <p:cNvSpPr txBox="1"/>
          <p:nvPr>
            <p:custDataLst>
              <p:tags r:id="rId4"/>
            </p:custDataLst>
          </p:nvPr>
        </p:nvSpPr>
        <p:spPr>
          <a:xfrm>
            <a:off x="1527175" y="3244850"/>
            <a:ext cx="9473565" cy="779145"/>
          </a:xfrm>
          <a:prstGeom prst="rect">
            <a:avLst/>
          </a:prstGeom>
          <a:noFill/>
        </p:spPr>
        <p:txBody>
          <a:bodyPr wrap="square" lIns="0" tIns="0" rIns="0" bIns="0" rtlCol="0" anchor="b">
            <a:normAutofit/>
          </a:bodyPr>
          <a:lstStyle>
            <a:defPPr>
              <a:defRPr lang="en-US">
                <a:latin typeface="+mj-lt"/>
              </a:defRPr>
            </a:defPPr>
            <a:lvl1pPr>
              <a:lnSpc>
                <a:spcPct val="131000"/>
              </a:lnSpc>
              <a:defRPr sz="3400" b="1">
                <a:solidFill>
                  <a:schemeClr val="dk1"/>
                </a:solidFill>
                <a:latin typeface="+mj-lt"/>
              </a:defRPr>
            </a:lvl1pPr>
          </a:lstStyle>
          <a:p>
            <a:r>
              <a:rPr lang="en-US" dirty="0" err="1">
                <a:latin typeface="Arial" panose="020B0604020202020204" pitchFamily="34" charset="0"/>
                <a:cs typeface="Arial" panose="020B0604020202020204" pitchFamily="34" charset="0"/>
              </a:rPr>
              <a:t>Phòng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chống</a:t>
            </a:r>
            <a:r>
              <a:rPr lang="en-US" dirty="0">
                <a:latin typeface="Arial" panose="020B0604020202020204" pitchFamily="34" charset="0"/>
                <a:cs typeface="Arial" panose="020B0604020202020204" pitchFamily="34" charset="0"/>
              </a:rPr>
              <a:t> Phishing</a:t>
            </a:r>
          </a:p>
        </p:txBody>
      </p:sp>
      <p:sp>
        <p:nvSpPr>
          <p:cNvPr id="4" name="矩形 3"/>
          <p:cNvSpPr/>
          <p:nvPr>
            <p:custDataLst>
              <p:tags r:id="rId5"/>
            </p:custDataLst>
          </p:nvPr>
        </p:nvSpPr>
        <p:spPr>
          <a:xfrm>
            <a:off x="1500505" y="4813617"/>
            <a:ext cx="9472930" cy="1218565"/>
          </a:xfrm>
          <a:prstGeom prst="rect">
            <a:avLst/>
          </a:prstGeom>
          <a:noFill/>
        </p:spPr>
        <p:txBody>
          <a:bodyPr wrap="square" lIns="0" tIns="0" rIns="0" bIns="0" rtlCol="0" anchor="t">
            <a:normAutofit/>
          </a:bodyPr>
          <a:lstStyle/>
          <a:p>
            <a:pPr>
              <a:lnSpc>
                <a:spcPct val="150000"/>
              </a:lnSpc>
              <a:spcBef>
                <a:spcPct val="0"/>
              </a:spcBef>
              <a:spcAft>
                <a:spcPct val="0"/>
              </a:spcAft>
            </a:pPr>
            <a:r>
              <a:rPr lang="vi-VN" sz="1600" dirty="0">
                <a:solidFill>
                  <a:srgbClr val="000000"/>
                </a:solidFill>
                <a:latin typeface="Arial" panose="020B0604020202020204" pitchFamily="34" charset="0"/>
                <a:cs typeface="Arial" panose="020B0604020202020204" pitchFamily="34" charset="0"/>
                <a:sym typeface="+mn-ea"/>
              </a:rPr>
              <a:t>Các hệ thống hiệu quả nhất xác định email đáng ngờ dựa trên phân tích bất thường. Chúng tìm kiếm các mẫu bất thường trong lưu lượng truy cập để xác định email đáng ngờ, viết lại URL được nhúng và theo dõi liên tục URL để phát hiện các khai thác trong trang và tải xuống độc hại.</a:t>
            </a:r>
            <a:endParaRPr lang="en-US" sz="1600" dirty="0">
              <a:solidFill>
                <a:srgbClr val="000000"/>
              </a:solidFill>
              <a:latin typeface="Arial" panose="020B0604020202020204" pitchFamily="34" charset="0"/>
              <a:cs typeface="Arial" panose="020B0604020202020204" pitchFamily="34" charset="0"/>
              <a:sym typeface="+mn-ea"/>
            </a:endParaRPr>
          </a:p>
        </p:txBody>
      </p:sp>
      <p:sp>
        <p:nvSpPr>
          <p:cNvPr id="6" name="矩形 5"/>
          <p:cNvSpPr/>
          <p:nvPr>
            <p:custDataLst>
              <p:tags r:id="rId6"/>
            </p:custDataLst>
          </p:nvPr>
        </p:nvSpPr>
        <p:spPr>
          <a:xfrm>
            <a:off x="1500505" y="4353877"/>
            <a:ext cx="9474200" cy="349250"/>
          </a:xfrm>
          <a:prstGeom prst="rect">
            <a:avLst/>
          </a:prstGeom>
          <a:noFill/>
        </p:spPr>
        <p:txBody>
          <a:bodyPr wrap="square" lIns="0" tIns="0" rIns="0" bIns="0" rtlCol="0" anchor="b" anchorCtr="0">
            <a:normAutofit/>
          </a:bodyPr>
          <a:lstStyle/>
          <a:p>
            <a:pPr>
              <a:spcBef>
                <a:spcPct val="0"/>
              </a:spcBef>
              <a:spcAft>
                <a:spcPct val="0"/>
              </a:spcAft>
            </a:pPr>
            <a:r>
              <a:rPr lang="vi-VN" sz="2000" b="1" dirty="0">
                <a:solidFill>
                  <a:srgbClr val="000000"/>
                </a:solidFill>
                <a:latin typeface="Arial" panose="020B0604020202020204" pitchFamily="34" charset="0"/>
                <a:cs typeface="Arial" panose="020B0604020202020204" pitchFamily="34" charset="0"/>
                <a:sym typeface="+mn-ea"/>
              </a:rPr>
              <a:t>Phát hiện bất thường</a:t>
            </a:r>
            <a:endParaRPr lang="en-US" sz="2000" b="1" dirty="0">
              <a:solidFill>
                <a:srgbClr val="000000"/>
              </a:solidFill>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CHÍN</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Làm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gì</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nếu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trở</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thành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nạn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nhân</a:t>
            </a:r>
            <a:endParaRPr lang="en-US"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MỘT</a:t>
            </a:r>
          </a:p>
        </p:txBody>
      </p:sp>
      <p:sp>
        <p:nvSpPr>
          <p:cNvPr id="7" name="标题 6"/>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Định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nghĩa</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0" y="1017855"/>
            <a:ext cx="6770451" cy="2736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custDataLst>
              <p:tags r:id="rId3"/>
            </p:custDataLst>
          </p:nvPr>
        </p:nvSpPr>
        <p:spPr>
          <a:xfrm>
            <a:off x="951745" y="1124907"/>
            <a:ext cx="5818704" cy="2513913"/>
          </a:xfrm>
        </p:spPr>
        <p:txBody>
          <a:bodyPr wrap="square" anchor="ctr" anchorCtr="0">
            <a:normAutofit/>
          </a:bodyPr>
          <a:lstStyle/>
          <a:p>
            <a:pPr algn="l">
              <a:lnSpc>
                <a:spcPct val="120000"/>
              </a:lnSpc>
            </a:pPr>
            <a:r>
              <a:rPr lang="vi-VN" sz="4400" b="1" spc="0" dirty="0">
                <a:solidFill>
                  <a:schemeClr val="bg1"/>
                </a:solidFill>
                <a:latin typeface="Arial" panose="020B0604020202020204" pitchFamily="34" charset="0"/>
                <a:cs typeface="Arial" panose="020B0604020202020204" pitchFamily="34" charset="0"/>
              </a:rPr>
              <a:t>Các bước khắc phục</a:t>
            </a:r>
            <a:endParaRPr lang="en-US" sz="4400" b="1" spc="0" dirty="0">
              <a:solidFill>
                <a:schemeClr val="bg1"/>
              </a:solidFill>
              <a:latin typeface="Arial" panose="020B0604020202020204" pitchFamily="34" charset="0"/>
              <a:cs typeface="Arial" panose="020B0604020202020204" pitchFamily="34" charset="0"/>
            </a:endParaRPr>
          </a:p>
        </p:txBody>
      </p:sp>
      <p:pic>
        <p:nvPicPr>
          <p:cNvPr id="28" name="图片 27"/>
          <p:cNvPicPr>
            <a:picLocks noChangeAspect="1"/>
          </p:cNvPicPr>
          <p:nvPr>
            <p:custDataLst>
              <p:tags r:id="rId4"/>
            </p:custDataLst>
          </p:nvPr>
        </p:nvPicPr>
        <p:blipFill>
          <a:blip r:embed="rId10"/>
          <a:srcRect t="1992" r="794" b="10158"/>
          <a:stretch>
            <a:fillRect/>
          </a:stretch>
        </p:blipFill>
        <p:spPr>
          <a:xfrm>
            <a:off x="6770450" y="1017855"/>
            <a:ext cx="4428000" cy="2736000"/>
          </a:xfrm>
          <a:custGeom>
            <a:avLst/>
            <a:gdLst>
              <a:gd name="connsiteX0" fmla="*/ 0 w 4428000"/>
              <a:gd name="connsiteY0" fmla="*/ 0 h 2736000"/>
              <a:gd name="connsiteX1" fmla="*/ 4428000 w 4428000"/>
              <a:gd name="connsiteY1" fmla="*/ 0 h 2736000"/>
              <a:gd name="connsiteX2" fmla="*/ 4428000 w 4428000"/>
              <a:gd name="connsiteY2" fmla="*/ 2736000 h 2736000"/>
              <a:gd name="connsiteX3" fmla="*/ 0 w 4428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4428000" h="2736000">
                <a:moveTo>
                  <a:pt x="0" y="0"/>
                </a:moveTo>
                <a:lnTo>
                  <a:pt x="4428000" y="0"/>
                </a:lnTo>
                <a:lnTo>
                  <a:pt x="4428000" y="2736000"/>
                </a:lnTo>
                <a:lnTo>
                  <a:pt x="0" y="2736000"/>
                </a:lnTo>
                <a:close/>
              </a:path>
            </a:pathLst>
          </a:custGeom>
          <a:ln w="9525" cap="flat" cmpd="sng" algn="ctr">
            <a:solidFill>
              <a:schemeClr val="accent1">
                <a:alpha val="50000"/>
              </a:schemeClr>
            </a:solidFill>
            <a:prstDash val="solid"/>
            <a:round/>
            <a:headEnd type="none" w="med" len="med"/>
            <a:tailEnd type="none" w="med" len="med"/>
          </a:ln>
        </p:spPr>
      </p:pic>
      <p:sp>
        <p:nvSpPr>
          <p:cNvPr id="2" name="圆角矩形 1"/>
          <p:cNvSpPr/>
          <p:nvPr>
            <p:custDataLst>
              <p:tags r:id="rId5"/>
            </p:custDataLst>
          </p:nvPr>
        </p:nvSpPr>
        <p:spPr>
          <a:xfrm>
            <a:off x="951745" y="3810317"/>
            <a:ext cx="720921" cy="720921"/>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FFFFFF"/>
                </a:solidFill>
                <a:latin typeface="+mn-lt"/>
              </a:defRPr>
            </a:lvl1pPr>
            <a:lvl2pPr marL="457200" algn="l" defTabSz="914400" rtl="0" eaLnBrk="1" latinLnBrk="0" hangingPunct="1">
              <a:defRPr sz="1800" kern="1200">
                <a:solidFill>
                  <a:srgbClr val="FFFFFF"/>
                </a:solidFill>
                <a:latin typeface="+mn-lt"/>
              </a:defRPr>
            </a:lvl2pPr>
            <a:lvl3pPr marL="914400" algn="l" defTabSz="914400" rtl="0" eaLnBrk="1" latinLnBrk="0" hangingPunct="1">
              <a:defRPr sz="1800" kern="1200">
                <a:solidFill>
                  <a:srgbClr val="FFFFFF"/>
                </a:solidFill>
                <a:latin typeface="+mn-lt"/>
              </a:defRPr>
            </a:lvl3pPr>
            <a:lvl4pPr marL="1371600" algn="l" defTabSz="914400" rtl="0" eaLnBrk="1" latinLnBrk="0" hangingPunct="1">
              <a:defRPr sz="1800" kern="1200">
                <a:solidFill>
                  <a:srgbClr val="FFFFFF"/>
                </a:solidFill>
                <a:latin typeface="+mn-lt"/>
              </a:defRPr>
            </a:lvl4pPr>
            <a:lvl5pPr marL="1828800" algn="l" defTabSz="914400" rtl="0" eaLnBrk="1" latinLnBrk="0" hangingPunct="1">
              <a:defRPr sz="1800" kern="1200">
                <a:solidFill>
                  <a:srgbClr val="FFFFFF"/>
                </a:solidFill>
                <a:latin typeface="+mn-lt"/>
              </a:defRPr>
            </a:lvl5pPr>
            <a:lvl6pPr marL="2286000" algn="l" defTabSz="914400" rtl="0" eaLnBrk="1" latinLnBrk="0" hangingPunct="1">
              <a:defRPr sz="1800" kern="1200">
                <a:solidFill>
                  <a:srgbClr val="FFFFFF"/>
                </a:solidFill>
                <a:latin typeface="+mn-lt"/>
              </a:defRPr>
            </a:lvl6pPr>
            <a:lvl7pPr marL="2743200" algn="l" defTabSz="914400" rtl="0" eaLnBrk="1" latinLnBrk="0" hangingPunct="1">
              <a:defRPr sz="1800" kern="1200">
                <a:solidFill>
                  <a:srgbClr val="FFFFFF"/>
                </a:solidFill>
                <a:latin typeface="+mn-lt"/>
              </a:defRPr>
            </a:lvl7pPr>
            <a:lvl8pPr marL="3200400" algn="l" defTabSz="914400" rtl="0" eaLnBrk="1" latinLnBrk="0" hangingPunct="1">
              <a:defRPr sz="1800" kern="1200">
                <a:solidFill>
                  <a:srgbClr val="FFFFFF"/>
                </a:solidFill>
                <a:latin typeface="+mn-lt"/>
              </a:defRPr>
            </a:lvl8pPr>
            <a:lvl9pPr marL="3657600" algn="l" defTabSz="914400" rtl="0" eaLnBrk="1" latinLnBrk="0" hangingPunct="1">
              <a:defRPr sz="1800" kern="1200">
                <a:solidFill>
                  <a:srgbClr val="FFFFFF"/>
                </a:solidFill>
                <a:latin typeface="+mn-lt"/>
              </a:defRPr>
            </a:lvl9pPr>
          </a:lstStyle>
          <a:p>
            <a:pPr lvl="0" algn="ctr">
              <a:buClrTx/>
              <a:buSzTx/>
              <a:buFontTx/>
            </a:pPr>
            <a:endParaRPr lang="en-US">
              <a:solidFill>
                <a:schemeClr val="bg1"/>
              </a:solidFill>
              <a:latin typeface="Arial" panose="020B0604020202020204" pitchFamily="34" charset="0"/>
              <a:cs typeface="Arial" panose="020B0604020202020204" pitchFamily="34" charset="0"/>
              <a:sym typeface="+mn-lt"/>
            </a:endParaRPr>
          </a:p>
        </p:txBody>
      </p:sp>
      <p:sp>
        <p:nvSpPr>
          <p:cNvPr id="4" name="矩形 3"/>
          <p:cNvSpPr/>
          <p:nvPr>
            <p:custDataLst>
              <p:tags r:id="rId6"/>
            </p:custDataLst>
          </p:nvPr>
        </p:nvSpPr>
        <p:spPr>
          <a:xfrm>
            <a:off x="1879732" y="3896701"/>
            <a:ext cx="9310994" cy="548789"/>
          </a:xfrm>
          <a:prstGeom prst="rect">
            <a:avLst/>
          </a:prstGeom>
          <a:noFill/>
        </p:spPr>
        <p:txBody>
          <a:bodyPr wrap="square" lIns="0" tIns="0" rIns="0" bIns="0" rtlCol="0" anchor="t" anchorCtr="0">
            <a:normAutofit/>
          </a:bodyPr>
          <a:lstStyle/>
          <a:p>
            <a:pPr>
              <a:spcBef>
                <a:spcPct val="0"/>
              </a:spcBef>
              <a:spcAft>
                <a:spcPct val="0"/>
              </a:spcAft>
            </a:pPr>
            <a:r>
              <a:rPr lang="en-US" sz="2400" b="1" dirty="0" err="1">
                <a:solidFill>
                  <a:schemeClr val="bg1"/>
                </a:solidFill>
                <a:latin typeface="Arial" panose="020B0604020202020204" pitchFamily="34" charset="0"/>
                <a:cs typeface="Arial" panose="020B0604020202020204" pitchFamily="34" charset="0"/>
              </a:rPr>
              <a:t>Báo</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cáo</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gian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lận</a:t>
            </a:r>
            <a:endParaRPr lang="en-US" sz="2400" b="1" dirty="0">
              <a:solidFill>
                <a:schemeClr val="bg1"/>
              </a:solidFill>
              <a:latin typeface="Arial" panose="020B0604020202020204" pitchFamily="34" charset="0"/>
              <a:cs typeface="Arial" panose="020B0604020202020204" pitchFamily="34" charset="0"/>
            </a:endParaRPr>
          </a:p>
        </p:txBody>
      </p:sp>
      <p:sp>
        <p:nvSpPr>
          <p:cNvPr id="5" name="矩形 4"/>
          <p:cNvSpPr/>
          <p:nvPr>
            <p:custDataLst>
              <p:tags r:id="rId7"/>
            </p:custDataLst>
          </p:nvPr>
        </p:nvSpPr>
        <p:spPr>
          <a:xfrm>
            <a:off x="951745" y="4788483"/>
            <a:ext cx="10237709" cy="1361175"/>
          </a:xfrm>
          <a:prstGeom prst="rect">
            <a:avLst/>
          </a:prstGeom>
          <a:ln>
            <a:noFill/>
            <a:prstDash val="sysDash"/>
          </a:ln>
        </p:spPr>
        <p:txBody>
          <a:bodyPr vert="horz" wrap="square" lIns="0" tIns="0" rIns="0" bIns="0" rtlCol="0">
            <a:normAutofit/>
          </a:bodyPr>
          <a:lstStyle/>
          <a:p>
            <a:pPr algn="just">
              <a:lnSpc>
                <a:spcPct val="150000"/>
              </a:lnSpc>
              <a:spcBef>
                <a:spcPct val="0"/>
              </a:spcBef>
              <a:spcAft>
                <a:spcPct val="0"/>
              </a:spcAft>
            </a:pPr>
            <a:r>
              <a:rPr lang="vi-VN" sz="1600" dirty="0">
                <a:ln>
                  <a:noFill/>
                  <a:prstDash val="sysDot"/>
                </a:ln>
                <a:solidFill>
                  <a:schemeClr val="bg1"/>
                </a:solidFill>
                <a:latin typeface="Arial" panose="020B0604020202020204" pitchFamily="34" charset="0"/>
                <a:cs typeface="Arial" panose="020B0604020202020204" pitchFamily="34" charset="0"/>
              </a:rPr>
              <a:t>Sau khi bạn đã gửi thông tin của mình cho kẻ tấn công, thông tin đó có thể sẽ bị tiết lộ cho các kẻ lừa đảo khác. Bạn có thể sẽ nhận được tin nhắn vishing và smishing, email phishing mới, và các cuộc gọi thoại. Luôn cảnh giác với các tin nhắn đáng ngờ yêu cầu thông tin hoặc chi tiết tài chính của bạn.</a:t>
            </a:r>
            <a:endParaRPr lang="en-US" sz="1600" dirty="0">
              <a:ln>
                <a:noFill/>
                <a:prstDash val="sysDot"/>
              </a:ln>
              <a:solidFill>
                <a:schemeClr val="bg1"/>
              </a:solidFill>
              <a:latin typeface="Arial" panose="020B0604020202020204" pitchFamily="34" charset="0"/>
              <a:cs typeface="Arial" panose="020B0604020202020204" pitchFamily="34" charset="0"/>
            </a:endParaRPr>
          </a:p>
        </p:txBody>
      </p:sp>
      <p:sp>
        <p:nvSpPr>
          <p:cNvPr id="7" name="图片 4" descr="343439383331313b343532303033313bd3a6d3c3c9ccb3c7"/>
          <p:cNvSpPr/>
          <p:nvPr>
            <p:custDataLst>
              <p:tags r:id="rId8"/>
            </p:custDataLst>
          </p:nvPr>
        </p:nvSpPr>
        <p:spPr>
          <a:xfrm>
            <a:off x="1134040" y="3978638"/>
            <a:ext cx="356136" cy="384279"/>
          </a:xfrm>
          <a:custGeom>
            <a:avLst/>
            <a:gdLst>
              <a:gd name="connsiteX0" fmla="*/ 289397 w 356039"/>
              <a:gd name="connsiteY0" fmla="*/ 384289 h 384175"/>
              <a:gd name="connsiteX1" fmla="*/ 66872 w 356039"/>
              <a:gd name="connsiteY1" fmla="*/ 384289 h 384175"/>
              <a:gd name="connsiteX2" fmla="*/ 115 w 356039"/>
              <a:gd name="connsiteY2" fmla="*/ 320259 h 384175"/>
              <a:gd name="connsiteX3" fmla="*/ 115 w 356039"/>
              <a:gd name="connsiteY3" fmla="*/ 64143 h 384175"/>
              <a:gd name="connsiteX4" fmla="*/ 66872 w 356039"/>
              <a:gd name="connsiteY4" fmla="*/ 114 h 384175"/>
              <a:gd name="connsiteX5" fmla="*/ 289397 w 356039"/>
              <a:gd name="connsiteY5" fmla="*/ 114 h 384175"/>
              <a:gd name="connsiteX6" fmla="*/ 356154 w 356039"/>
              <a:gd name="connsiteY6" fmla="*/ 64143 h 384175"/>
              <a:gd name="connsiteX7" fmla="*/ 356154 w 356039"/>
              <a:gd name="connsiteY7" fmla="*/ 320259 h 384175"/>
              <a:gd name="connsiteX8" fmla="*/ 289397 w 356039"/>
              <a:gd name="connsiteY8" fmla="*/ 384289 h 384175"/>
              <a:gd name="connsiteX9" fmla="*/ 178134 w 356039"/>
              <a:gd name="connsiteY9" fmla="*/ 176957 h 384175"/>
              <a:gd name="connsiteX10" fmla="*/ 267144 w 356039"/>
              <a:gd name="connsiteY10" fmla="*/ 88535 h 384175"/>
              <a:gd name="connsiteX11" fmla="*/ 244892 w 356039"/>
              <a:gd name="connsiteY11" fmla="*/ 66430 h 384175"/>
              <a:gd name="connsiteX12" fmla="*/ 222640 w 356039"/>
              <a:gd name="connsiteY12" fmla="*/ 88535 h 384175"/>
              <a:gd name="connsiteX13" fmla="*/ 178134 w 356039"/>
              <a:gd name="connsiteY13" fmla="*/ 132746 h 384175"/>
              <a:gd name="connsiteX14" fmla="*/ 133630 w 356039"/>
              <a:gd name="connsiteY14" fmla="*/ 88535 h 384175"/>
              <a:gd name="connsiteX15" fmla="*/ 111377 w 356039"/>
              <a:gd name="connsiteY15" fmla="*/ 66430 h 384175"/>
              <a:gd name="connsiteX16" fmla="*/ 89125 w 356039"/>
              <a:gd name="connsiteY16" fmla="*/ 88535 h 384175"/>
              <a:gd name="connsiteX17" fmla="*/ 178134 w 356039"/>
              <a:gd name="connsiteY17" fmla="*/ 176957 h 384175"/>
              <a:gd name="connsiteX18" fmla="*/ 222640 w 356039"/>
              <a:gd name="connsiteY18" fmla="*/ 309589 h 384175"/>
              <a:gd name="connsiteX19" fmla="*/ 244892 w 356039"/>
              <a:gd name="connsiteY19" fmla="*/ 287483 h 384175"/>
              <a:gd name="connsiteX20" fmla="*/ 222640 w 356039"/>
              <a:gd name="connsiteY20" fmla="*/ 265377 h 384175"/>
              <a:gd name="connsiteX21" fmla="*/ 133630 w 356039"/>
              <a:gd name="connsiteY21" fmla="*/ 265377 h 384175"/>
              <a:gd name="connsiteX22" fmla="*/ 111377 w 356039"/>
              <a:gd name="connsiteY22" fmla="*/ 287483 h 384175"/>
              <a:gd name="connsiteX23" fmla="*/ 133630 w 356039"/>
              <a:gd name="connsiteY23" fmla="*/ 309589 h 384175"/>
              <a:gd name="connsiteX24" fmla="*/ 222640 w 356039"/>
              <a:gd name="connsiteY24" fmla="*/ 309589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6039" h="384175">
                <a:moveTo>
                  <a:pt x="289397" y="384289"/>
                </a:moveTo>
                <a:lnTo>
                  <a:pt x="66872" y="384289"/>
                </a:lnTo>
                <a:cubicBezTo>
                  <a:pt x="29043" y="384289"/>
                  <a:pt x="115" y="356543"/>
                  <a:pt x="115" y="320259"/>
                </a:cubicBezTo>
                <a:lnTo>
                  <a:pt x="115" y="64143"/>
                </a:lnTo>
                <a:cubicBezTo>
                  <a:pt x="115" y="27860"/>
                  <a:pt x="29043" y="114"/>
                  <a:pt x="66872" y="114"/>
                </a:cubicBezTo>
                <a:lnTo>
                  <a:pt x="289397" y="114"/>
                </a:lnTo>
                <a:cubicBezTo>
                  <a:pt x="327226" y="114"/>
                  <a:pt x="356154" y="27860"/>
                  <a:pt x="356154" y="64143"/>
                </a:cubicBezTo>
                <a:lnTo>
                  <a:pt x="356154" y="320259"/>
                </a:lnTo>
                <a:cubicBezTo>
                  <a:pt x="356154" y="356543"/>
                  <a:pt x="327226" y="384289"/>
                  <a:pt x="289397" y="384289"/>
                </a:cubicBezTo>
                <a:moveTo>
                  <a:pt x="178134" y="176957"/>
                </a:moveTo>
                <a:cubicBezTo>
                  <a:pt x="227089" y="176957"/>
                  <a:pt x="267144" y="137167"/>
                  <a:pt x="267144" y="88535"/>
                </a:cubicBezTo>
                <a:cubicBezTo>
                  <a:pt x="267144" y="75272"/>
                  <a:pt x="258243" y="66430"/>
                  <a:pt x="244892" y="66430"/>
                </a:cubicBezTo>
                <a:cubicBezTo>
                  <a:pt x="231540" y="66430"/>
                  <a:pt x="222640" y="75272"/>
                  <a:pt x="222640" y="88535"/>
                </a:cubicBezTo>
                <a:cubicBezTo>
                  <a:pt x="222640" y="112851"/>
                  <a:pt x="202612" y="132746"/>
                  <a:pt x="178134" y="132746"/>
                </a:cubicBezTo>
                <a:cubicBezTo>
                  <a:pt x="153657" y="132746"/>
                  <a:pt x="133630" y="112851"/>
                  <a:pt x="133630" y="88535"/>
                </a:cubicBezTo>
                <a:cubicBezTo>
                  <a:pt x="133630" y="75272"/>
                  <a:pt x="124729" y="66430"/>
                  <a:pt x="111377" y="66430"/>
                </a:cubicBezTo>
                <a:cubicBezTo>
                  <a:pt x="98026" y="66430"/>
                  <a:pt x="89125" y="75272"/>
                  <a:pt x="89125" y="88535"/>
                </a:cubicBezTo>
                <a:cubicBezTo>
                  <a:pt x="89125" y="137167"/>
                  <a:pt x="129179" y="176957"/>
                  <a:pt x="178134" y="176957"/>
                </a:cubicBezTo>
                <a:moveTo>
                  <a:pt x="222640" y="309589"/>
                </a:moveTo>
                <a:cubicBezTo>
                  <a:pt x="235991" y="309589"/>
                  <a:pt x="244892" y="300746"/>
                  <a:pt x="244892" y="287483"/>
                </a:cubicBezTo>
                <a:cubicBezTo>
                  <a:pt x="244892" y="274220"/>
                  <a:pt x="235991" y="265377"/>
                  <a:pt x="222640" y="265377"/>
                </a:cubicBezTo>
                <a:lnTo>
                  <a:pt x="133630" y="265377"/>
                </a:lnTo>
                <a:cubicBezTo>
                  <a:pt x="120278" y="265377"/>
                  <a:pt x="111377" y="274220"/>
                  <a:pt x="111377" y="287483"/>
                </a:cubicBezTo>
                <a:cubicBezTo>
                  <a:pt x="111377" y="300746"/>
                  <a:pt x="120278" y="309589"/>
                  <a:pt x="133630" y="309589"/>
                </a:cubicBezTo>
                <a:lnTo>
                  <a:pt x="222640" y="309589"/>
                </a:lnTo>
              </a:path>
            </a:pathLst>
          </a:custGeom>
          <a:solidFill>
            <a:srgbClr val="FFFFFF"/>
          </a:solidFill>
          <a:ln w="1360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雪山山顶&#10;&#10;描述已自动生成"/>
          <p:cNvPicPr>
            <a:picLocks noChangeAspect="1"/>
          </p:cNvPicPr>
          <p:nvPr>
            <p:custDataLst>
              <p:tags r:id="rId2"/>
            </p:custDataLst>
          </p:nvPr>
        </p:nvPicPr>
        <p:blipFill rotWithShape="1">
          <a:blip r:embed="rId10">
            <a:extLst>
              <a:ext uri="{28A0092B-C50C-407E-A947-70E740481C1C}">
                <a14:useLocalDpi xmlns:a14="http://schemas.microsoft.com/office/drawing/2010/main" val="0"/>
              </a:ext>
            </a:extLst>
          </a:blip>
          <a:srcRect t="14612" b="11109"/>
          <a:stretch>
            <a:fillRect/>
          </a:stretch>
        </p:blipFill>
        <p:spPr>
          <a:xfrm>
            <a:off x="-4598" y="0"/>
            <a:ext cx="12196598" cy="5094605"/>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2" name="矩形 11"/>
          <p:cNvSpPr/>
          <p:nvPr>
            <p:custDataLst>
              <p:tags r:id="rId3"/>
            </p:custDataLst>
          </p:nvPr>
        </p:nvSpPr>
        <p:spPr>
          <a:xfrm>
            <a:off x="-9196" y="-13018"/>
            <a:ext cx="12192000" cy="5094605"/>
          </a:xfrm>
          <a:prstGeom prst="rect">
            <a:avLst/>
          </a:prstGeom>
          <a:gradFill flip="none" rotWithShape="1">
            <a:gsLst>
              <a:gs pos="0">
                <a:srgbClr val="000000">
                  <a:alpha val="52000"/>
                </a:srgbClr>
              </a:gs>
              <a:gs pos="35000">
                <a:srgbClr val="000000">
                  <a:alpha val="37000"/>
                </a:srgbClr>
              </a:gs>
              <a:gs pos="100000">
                <a:srgbClr val="000000">
                  <a:alpha val="0"/>
                </a:srgbClr>
              </a:gs>
            </a:gsLst>
            <a:lin ang="0" scaled="1"/>
            <a:tileRect/>
          </a:gradFill>
          <a:ln w="3175">
            <a:solidFill>
              <a:schemeClr val="tx1">
                <a:lumMod val="40000"/>
                <a:lumOff val="60000"/>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490980" y="867747"/>
            <a:ext cx="7177160" cy="2172617"/>
          </a:xfrm>
        </p:spPr>
        <p:txBody>
          <a:bodyPr wrap="square" lIns="0" tIns="0" rIns="0" bIns="0" anchor="b" anchorCtr="0">
            <a:normAutofit/>
          </a:bodyPr>
          <a:lstStyle/>
          <a:p>
            <a:r>
              <a:rPr lang="vi-VN" sz="4400" spc="0" dirty="0">
                <a:solidFill>
                  <a:srgbClr val="FFFFFF"/>
                </a:solidFill>
                <a:latin typeface="Arial" panose="020B0604020202020204" pitchFamily="34" charset="0"/>
                <a:cs typeface="Arial" panose="020B0604020202020204" pitchFamily="34" charset="0"/>
              </a:rPr>
              <a:t>Các bước khắc phục</a:t>
            </a:r>
            <a:endParaRPr lang="en-US" sz="4400" spc="0" dirty="0">
              <a:solidFill>
                <a:schemeClr val="lt1">
                  <a:lumMod val="100000"/>
                </a:schemeClr>
              </a:solidFill>
              <a:latin typeface="Arial" panose="020B0604020202020204" pitchFamily="34" charset="0"/>
              <a:cs typeface="Arial" panose="020B0604020202020204" pitchFamily="34" charset="0"/>
              <a:sym typeface="+mn-ea"/>
            </a:endParaRPr>
          </a:p>
        </p:txBody>
      </p:sp>
      <p:sp>
        <p:nvSpPr>
          <p:cNvPr id="3" name="矩形 2"/>
          <p:cNvSpPr/>
          <p:nvPr>
            <p:custDataLst>
              <p:tags r:id="rId5"/>
            </p:custDataLst>
          </p:nvPr>
        </p:nvSpPr>
        <p:spPr>
          <a:xfrm>
            <a:off x="706120" y="3404552"/>
            <a:ext cx="1080008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5" name="矩形 4"/>
          <p:cNvSpPr/>
          <p:nvPr>
            <p:custDataLst>
              <p:tags r:id="rId6"/>
            </p:custDataLst>
          </p:nvPr>
        </p:nvSpPr>
        <p:spPr>
          <a:xfrm>
            <a:off x="1501140" y="4451032"/>
            <a:ext cx="9210675" cy="1414254"/>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vi-VN" sz="1600" dirty="0">
                <a:solidFill>
                  <a:schemeClr val="bg1"/>
                </a:solidFill>
                <a:latin typeface="Arial" panose="020B0604020202020204" pitchFamily="34" charset="0"/>
                <a:cs typeface="Arial" panose="020B0604020202020204" pitchFamily="34" charset="0"/>
              </a:rPr>
              <a:t>Nếu bạn đã nhấp vào một liên kết hoặc mở một tệp đính kèm đáng ngờ, máy tính của bạn có thể đã bị cài đặt phần mềm độc hại. Để phát hiện và loại bỏ phần mềm độc hại, hãy đảm bảo rằng phần mềm antivirus của bạn được cập nhật và có các bản vá mới nhất.</a:t>
            </a:r>
            <a:endParaRPr lang="en-US" sz="16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7"/>
            </p:custDataLst>
          </p:nvPr>
        </p:nvSpPr>
        <p:spPr>
          <a:xfrm>
            <a:off x="1501775" y="3810952"/>
            <a:ext cx="9210675" cy="498475"/>
          </a:xfrm>
          <a:prstGeom prst="rect">
            <a:avLst/>
          </a:prstGeom>
          <a:noFill/>
        </p:spPr>
        <p:txBody>
          <a:bodyPr wrap="square" lIns="0" tIns="0" rIns="0" bIns="0" rtlCol="0" anchor="b">
            <a:normAutofit/>
          </a:bodyPr>
          <a:lstStyle/>
          <a:p>
            <a:pPr>
              <a:spcBef>
                <a:spcPct val="0"/>
              </a:spcBef>
              <a:spcAft>
                <a:spcPct val="0"/>
              </a:spcAft>
            </a:pPr>
            <a:r>
              <a:rPr lang="en-US" sz="2800" b="1" dirty="0" err="1">
                <a:solidFill>
                  <a:schemeClr val="bg1"/>
                </a:solidFill>
                <a:latin typeface="Arial" panose="020B0604020202020204" pitchFamily="34" charset="0"/>
                <a:cs typeface="Arial" panose="020B0604020202020204" pitchFamily="34" charset="0"/>
              </a:rPr>
              <a:t>Loại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bỏ</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phần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mềm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độc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hại</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2"/>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1" name="标题 10"/>
          <p:cNvSpPr>
            <a:spLocks noGrp="1"/>
          </p:cNvSpPr>
          <p:nvPr>
            <p:ph type="title"/>
            <p:custDataLst>
              <p:tags r:id="rId3"/>
            </p:custDataLst>
          </p:nvPr>
        </p:nvSpPr>
        <p:spPr>
          <a:xfrm>
            <a:off x="694800" y="360000"/>
            <a:ext cx="6135208" cy="720000"/>
          </a:xfrm>
        </p:spPr>
        <p:txBody>
          <a:bodyPr vert="horz" wrap="square" lIns="0" tIns="0" rIns="0" bIns="0" rtlCol="0" anchor="b" anchorCtr="0">
            <a:normAutofit/>
          </a:bodyPr>
          <a:lstStyle/>
          <a:p>
            <a:pPr algn="l"/>
            <a:r>
              <a:rPr lang="vi-VN" sz="3200" spc="0" dirty="0">
                <a:solidFill>
                  <a:schemeClr val="bg1"/>
                </a:solidFill>
                <a:latin typeface="Arial" panose="020B0604020202020204" pitchFamily="34" charset="0"/>
                <a:cs typeface="Arial" panose="020B0604020202020204" pitchFamily="34" charset="0"/>
              </a:rPr>
              <a:t>Các bước khắc phục</a:t>
            </a:r>
            <a:endParaRPr lang="en-US" spc="0"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4"/>
            </p:custDataLst>
          </p:nvPr>
        </p:nvPicPr>
        <p:blipFill rotWithShape="1">
          <a:blip r:embed="rId9">
            <a:extLst>
              <a:ext uri="{28A0092B-C50C-407E-A947-70E740481C1C}">
                <a14:useLocalDpi xmlns:a14="http://schemas.microsoft.com/office/drawing/2010/main" val="0"/>
              </a:ext>
            </a:extLst>
          </a:blip>
          <a:srcRect l="19830" r="15978"/>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5"/>
            </p:custDataLst>
          </p:nvPr>
        </p:nvSpPr>
        <p:spPr>
          <a:xfrm>
            <a:off x="695401" y="2775023"/>
            <a:ext cx="4189755" cy="2929393"/>
          </a:xfrm>
          <a:prstGeom prst="rect">
            <a:avLst/>
          </a:prstGeom>
          <a:noFill/>
          <a:ln>
            <a:noFill/>
          </a:ln>
        </p:spPr>
        <p:txBody>
          <a:bodyPr wrap="square" lIns="0" tIns="0" rIns="0" bIns="0" rtlCol="0" anchor="t" anchorCtr="0">
            <a:normAutofit/>
          </a:bodyPr>
          <a:lstStyle/>
          <a:p>
            <a:pPr algn="just">
              <a:lnSpc>
                <a:spcPct val="150000"/>
              </a:lnSpc>
              <a:spcBef>
                <a:spcPct val="0"/>
              </a:spcBef>
              <a:spcAft>
                <a:spcPct val="0"/>
              </a:spcAft>
            </a:pPr>
            <a:r>
              <a:rPr lang="vi-VN" sz="2000" dirty="0">
                <a:ln>
                  <a:noFill/>
                  <a:prstDash val="sysDot"/>
                </a:ln>
                <a:solidFill>
                  <a:schemeClr val="bg1"/>
                </a:solidFill>
                <a:latin typeface="Arial" panose="020B0604020202020204" pitchFamily="34" charset="0"/>
                <a:cs typeface="Arial" panose="020B0604020202020204" pitchFamily="34" charset="0"/>
              </a:rPr>
              <a:t>Ủy ban Thương mại Liên bang (FTC) có một trang web dành riêng cho việc chống đánh cắp danh tính để giúp bạn giảm thiểu thiệt hại và theo dõi điểm tín dụng của mình.</a:t>
            </a:r>
            <a:endParaRPr lang="en-US" sz="2000" dirty="0">
              <a:ln>
                <a:noFill/>
                <a:prstDash val="sysDot"/>
              </a:ln>
              <a:solidFill>
                <a:schemeClr val="bg1"/>
              </a:solidFill>
              <a:latin typeface="Arial" panose="020B0604020202020204" pitchFamily="34" charset="0"/>
              <a:cs typeface="Arial" panose="020B0604020202020204" pitchFamily="34" charset="0"/>
            </a:endParaRPr>
          </a:p>
        </p:txBody>
      </p:sp>
      <p:sp>
        <p:nvSpPr>
          <p:cNvPr id="5" name="矩形 4"/>
          <p:cNvSpPr/>
          <p:nvPr>
            <p:custDataLst>
              <p:tags r:id="rId6"/>
            </p:custDataLst>
          </p:nvPr>
        </p:nvSpPr>
        <p:spPr>
          <a:xfrm>
            <a:off x="695401" y="2150934"/>
            <a:ext cx="4189755" cy="471202"/>
          </a:xfrm>
          <a:prstGeom prst="rect">
            <a:avLst/>
          </a:prstGeom>
          <a:noFill/>
          <a:ln>
            <a:noFill/>
          </a:ln>
        </p:spPr>
        <p:txBody>
          <a:bodyPr wrap="square" lIns="0" tIns="0" rIns="0" bIns="0" rtlCol="0" anchor="b">
            <a:normAutofit/>
          </a:bodyPr>
          <a:lstStyle/>
          <a:p>
            <a:pPr>
              <a:spcBef>
                <a:spcPct val="0"/>
              </a:spcBef>
              <a:spcAft>
                <a:spcPct val="0"/>
              </a:spcAft>
              <a:buClr>
                <a:schemeClr val="accent1"/>
              </a:buClr>
              <a:buSzPct val="70000"/>
            </a:pPr>
            <a:r>
              <a:rPr lang="en-US" sz="2800" b="1" dirty="0">
                <a:solidFill>
                  <a:schemeClr val="bg1"/>
                </a:solidFill>
                <a:latin typeface="Arial" panose="020B0604020202020204" pitchFamily="34" charset="0"/>
                <a:cs typeface="Arial" panose="020B0604020202020204" pitchFamily="34" charset="0"/>
              </a:rPr>
              <a:t>Theo </a:t>
            </a:r>
            <a:r>
              <a:rPr lang="en-US" sz="2800" b="1" dirty="0" err="1">
                <a:solidFill>
                  <a:schemeClr val="bg1"/>
                </a:solidFill>
                <a:latin typeface="Arial" panose="020B0604020202020204" pitchFamily="34" charset="0"/>
                <a:cs typeface="Arial" panose="020B0604020202020204" pitchFamily="34" charset="0"/>
              </a:rPr>
              <a:t>dõi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tín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dụng</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2000">
              <a:srgbClr val="5C317A"/>
            </a:gs>
            <a:gs pos="20000">
              <a:srgbClr val="7F469D"/>
            </a:gs>
            <a:gs pos="50000">
              <a:srgbClr val="784C9F">
                <a:lumMod val="95344"/>
              </a:srgbClr>
            </a:gs>
            <a:gs pos="100000">
              <a:srgbClr val="8B44A2"/>
            </a:gs>
          </a:gsLst>
          <a:lin ang="300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D52DE4-8CB7-47EB-0F53-C2797DC55E8D}"/>
              </a:ext>
            </a:extLst>
          </p:cNvPr>
          <p:cNvSpPr txBox="1"/>
          <p:nvPr/>
        </p:nvSpPr>
        <p:spPr>
          <a:xfrm>
            <a:off x="630173" y="524656"/>
            <a:ext cx="28838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CÔNG TY CỔ PHẦN LYNKID</a:t>
            </a:r>
          </a:p>
        </p:txBody>
      </p:sp>
      <p:sp>
        <p:nvSpPr>
          <p:cNvPr id="2" name="TextBox 1">
            <a:extLst>
              <a:ext uri="{FF2B5EF4-FFF2-40B4-BE49-F238E27FC236}">
                <a16:creationId xmlns:a16="http://schemas.microsoft.com/office/drawing/2014/main" id="{10592B95-072C-660B-71FC-903777EAA124}"/>
              </a:ext>
            </a:extLst>
          </p:cNvPr>
          <p:cNvSpPr txBox="1"/>
          <p:nvPr/>
        </p:nvSpPr>
        <p:spPr>
          <a:xfrm>
            <a:off x="3494971" y="2562126"/>
            <a:ext cx="520206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VN" sz="7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Xin cảm ơn</a:t>
            </a:r>
          </a:p>
        </p:txBody>
      </p:sp>
      <p:sp>
        <p:nvSpPr>
          <p:cNvPr id="3" name="TextBox 2">
            <a:extLst>
              <a:ext uri="{FF2B5EF4-FFF2-40B4-BE49-F238E27FC236}">
                <a16:creationId xmlns:a16="http://schemas.microsoft.com/office/drawing/2014/main" id="{BC4E0969-1CDB-6F30-3050-60D86BA815AA}"/>
              </a:ext>
            </a:extLst>
          </p:cNvPr>
          <p:cNvSpPr txBox="1"/>
          <p:nvPr/>
        </p:nvSpPr>
        <p:spPr>
          <a:xfrm>
            <a:off x="1186142" y="6044512"/>
            <a:ext cx="18682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Email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hlinkClick r:id="rId2">
                  <a:extLst>
                    <a:ext uri="{A12FA001-AC4F-418D-AE19-62706E023703}">
                      <ahyp:hlinkClr xmlns:ahyp="http://schemas.microsoft.com/office/drawing/2018/hyperlinkcolor" val="tx"/>
                    </a:ext>
                  </a:extLst>
                </a:hlinkClick>
              </a:rPr>
              <a:t>support@LinkID.vn</a:t>
            </a:r>
            <a:endParaRPr kumimoji="0" lang="vi-VN" sz="12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cxnSp>
        <p:nvCxnSpPr>
          <p:cNvPr id="4" name="Straight Connector 3">
            <a:extLst>
              <a:ext uri="{FF2B5EF4-FFF2-40B4-BE49-F238E27FC236}">
                <a16:creationId xmlns:a16="http://schemas.microsoft.com/office/drawing/2014/main" id="{E374550C-30E3-0DF8-6AD2-3F0530EBA613}"/>
              </a:ext>
            </a:extLst>
          </p:cNvPr>
          <p:cNvCxnSpPr>
            <a:cxnSpLocks/>
          </p:cNvCxnSpPr>
          <p:nvPr/>
        </p:nvCxnSpPr>
        <p:spPr>
          <a:xfrm>
            <a:off x="875489" y="5833926"/>
            <a:ext cx="105341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7EFCEE-19FB-7929-10D9-FC5A37F921CC}"/>
              </a:ext>
            </a:extLst>
          </p:cNvPr>
          <p:cNvSpPr txBox="1"/>
          <p:nvPr/>
        </p:nvSpPr>
        <p:spPr>
          <a:xfrm>
            <a:off x="5132702" y="6044512"/>
            <a:ext cx="1609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Hotline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1900636835</a:t>
            </a:r>
          </a:p>
        </p:txBody>
      </p:sp>
      <p:sp>
        <p:nvSpPr>
          <p:cNvPr id="6" name="TextBox 5">
            <a:extLst>
              <a:ext uri="{FF2B5EF4-FFF2-40B4-BE49-F238E27FC236}">
                <a16:creationId xmlns:a16="http://schemas.microsoft.com/office/drawing/2014/main" id="{4D7D1169-1982-96DD-DF73-340F27BD57E8}"/>
              </a:ext>
            </a:extLst>
          </p:cNvPr>
          <p:cNvSpPr txBox="1"/>
          <p:nvPr/>
        </p:nvSpPr>
        <p:spPr>
          <a:xfrm>
            <a:off x="9253125" y="6044512"/>
            <a:ext cx="21853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Fanpage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facebook.com/LynkiD.official</a:t>
            </a:r>
          </a:p>
        </p:txBody>
      </p:sp>
      <p:sp>
        <p:nvSpPr>
          <p:cNvPr id="8" name="Google Shape;14500;p92">
            <a:extLst>
              <a:ext uri="{FF2B5EF4-FFF2-40B4-BE49-F238E27FC236}">
                <a16:creationId xmlns:a16="http://schemas.microsoft.com/office/drawing/2014/main" id="{B4865A16-E3A2-5B07-0ED2-FAB3C6482564}"/>
              </a:ext>
            </a:extLst>
          </p:cNvPr>
          <p:cNvSpPr/>
          <p:nvPr/>
        </p:nvSpPr>
        <p:spPr>
          <a:xfrm>
            <a:off x="8867079" y="610231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9" name="Google Shape;14696;p92">
            <a:extLst>
              <a:ext uri="{FF2B5EF4-FFF2-40B4-BE49-F238E27FC236}">
                <a16:creationId xmlns:a16="http://schemas.microsoft.com/office/drawing/2014/main" id="{3F754FDD-4A7D-FCE2-8EFF-C9C0D4EEC5A7}"/>
              </a:ext>
            </a:extLst>
          </p:cNvPr>
          <p:cNvGrpSpPr/>
          <p:nvPr/>
        </p:nvGrpSpPr>
        <p:grpSpPr>
          <a:xfrm>
            <a:off x="877360" y="6099265"/>
            <a:ext cx="261929" cy="280550"/>
            <a:chOff x="5170480" y="2934639"/>
            <a:chExt cx="261929" cy="280550"/>
          </a:xfrm>
          <a:solidFill>
            <a:schemeClr val="bg1"/>
          </a:solidFill>
        </p:grpSpPr>
        <p:sp>
          <p:nvSpPr>
            <p:cNvPr id="10" name="Google Shape;14697;p92">
              <a:extLst>
                <a:ext uri="{FF2B5EF4-FFF2-40B4-BE49-F238E27FC236}">
                  <a16:creationId xmlns:a16="http://schemas.microsoft.com/office/drawing/2014/main" id="{E395D6F9-3607-1874-3DEE-FC182E3E235B}"/>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Google Shape;14698;p92">
              <a:extLst>
                <a:ext uri="{FF2B5EF4-FFF2-40B4-BE49-F238E27FC236}">
                  <a16:creationId xmlns:a16="http://schemas.microsoft.com/office/drawing/2014/main" id="{4EFCAD28-4373-40CF-EF3B-F137A51AD28A}"/>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Google Shape;14699;p92">
              <a:extLst>
                <a:ext uri="{FF2B5EF4-FFF2-40B4-BE49-F238E27FC236}">
                  <a16:creationId xmlns:a16="http://schemas.microsoft.com/office/drawing/2014/main" id="{C1F312E8-5269-430E-3270-18D06A984A4C}"/>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Google Shape;14700;p92">
              <a:extLst>
                <a:ext uri="{FF2B5EF4-FFF2-40B4-BE49-F238E27FC236}">
                  <a16:creationId xmlns:a16="http://schemas.microsoft.com/office/drawing/2014/main" id="{BDFDD551-6D9C-68C0-7339-69A05F45886B}"/>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Google Shape;14701;p92">
              <a:extLst>
                <a:ext uri="{FF2B5EF4-FFF2-40B4-BE49-F238E27FC236}">
                  <a16:creationId xmlns:a16="http://schemas.microsoft.com/office/drawing/2014/main" id="{129194AB-2654-61BC-9C91-6DCB423C1D68}"/>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Google Shape;14702;p92">
              <a:extLst>
                <a:ext uri="{FF2B5EF4-FFF2-40B4-BE49-F238E27FC236}">
                  <a16:creationId xmlns:a16="http://schemas.microsoft.com/office/drawing/2014/main" id="{9FFFDFF9-B863-D63D-B1FC-B9B065AF2E01}"/>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Google Shape;14703;p92">
              <a:extLst>
                <a:ext uri="{FF2B5EF4-FFF2-40B4-BE49-F238E27FC236}">
                  <a16:creationId xmlns:a16="http://schemas.microsoft.com/office/drawing/2014/main" id="{9F2A87E0-211A-84E9-0BBC-9893A8E09879}"/>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1" name="Google Shape;14844;p92">
            <a:extLst>
              <a:ext uri="{FF2B5EF4-FFF2-40B4-BE49-F238E27FC236}">
                <a16:creationId xmlns:a16="http://schemas.microsoft.com/office/drawing/2014/main" id="{1686E26D-0458-76B1-5B5E-AB9B40A54435}"/>
              </a:ext>
            </a:extLst>
          </p:cNvPr>
          <p:cNvGrpSpPr/>
          <p:nvPr/>
        </p:nvGrpSpPr>
        <p:grpSpPr>
          <a:xfrm>
            <a:off x="4763524" y="6099265"/>
            <a:ext cx="345292" cy="342618"/>
            <a:chOff x="5618805" y="2440924"/>
            <a:chExt cx="345292" cy="342618"/>
          </a:xfrm>
          <a:solidFill>
            <a:schemeClr val="bg1"/>
          </a:solidFill>
        </p:grpSpPr>
        <p:sp>
          <p:nvSpPr>
            <p:cNvPr id="22" name="Google Shape;14845;p92">
              <a:extLst>
                <a:ext uri="{FF2B5EF4-FFF2-40B4-BE49-F238E27FC236}">
                  <a16:creationId xmlns:a16="http://schemas.microsoft.com/office/drawing/2014/main" id="{CB23B2DA-683F-ACD6-2548-477A3288E986}"/>
                </a:ext>
              </a:extLst>
            </p:cNvPr>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Google Shape;14846;p92">
              <a:extLst>
                <a:ext uri="{FF2B5EF4-FFF2-40B4-BE49-F238E27FC236}">
                  <a16:creationId xmlns:a16="http://schemas.microsoft.com/office/drawing/2014/main" id="{7BEC05B0-A5E4-52D6-4362-B68E8787EEAE}"/>
                </a:ext>
              </a:extLst>
            </p:cNvPr>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Google Shape;14847;p92">
              <a:extLst>
                <a:ext uri="{FF2B5EF4-FFF2-40B4-BE49-F238E27FC236}">
                  <a16:creationId xmlns:a16="http://schemas.microsoft.com/office/drawing/2014/main" id="{D2742805-AB98-E39D-F707-750DFC186E4D}"/>
                </a:ext>
              </a:extLst>
            </p:cNvPr>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Google Shape;14848;p92">
              <a:extLst>
                <a:ext uri="{FF2B5EF4-FFF2-40B4-BE49-F238E27FC236}">
                  <a16:creationId xmlns:a16="http://schemas.microsoft.com/office/drawing/2014/main" id="{AC89B499-AF93-7A1F-3B45-67EA11A23151}"/>
                </a:ext>
              </a:extLst>
            </p:cNvPr>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Google Shape;14849;p92">
              <a:extLst>
                <a:ext uri="{FF2B5EF4-FFF2-40B4-BE49-F238E27FC236}">
                  <a16:creationId xmlns:a16="http://schemas.microsoft.com/office/drawing/2014/main" id="{2991F73A-E23A-3ADD-2454-E19F613CAADF}"/>
                </a:ext>
              </a:extLst>
            </p:cNvPr>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40144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雪山山顶&#10;&#10;描述已自动生成"/>
          <p:cNvPicPr>
            <a:picLocks noChangeAspect="1"/>
          </p:cNvPicPr>
          <p:nvPr>
            <p:custDataLst>
              <p:tags r:id="rId2"/>
            </p:custDataLst>
          </p:nvPr>
        </p:nvPicPr>
        <p:blipFill rotWithShape="1">
          <a:blip r:embed="rId10">
            <a:extLst>
              <a:ext uri="{28A0092B-C50C-407E-A947-70E740481C1C}">
                <a14:useLocalDpi xmlns:a14="http://schemas.microsoft.com/office/drawing/2010/main" val="0"/>
              </a:ext>
            </a:extLst>
          </a:blip>
          <a:srcRect t="14612" b="11109"/>
          <a:stretch>
            <a:fillRect/>
          </a:stretch>
        </p:blipFill>
        <p:spPr>
          <a:xfrm>
            <a:off x="-4598" y="0"/>
            <a:ext cx="12196598" cy="5094605"/>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2" name="矩形 11"/>
          <p:cNvSpPr/>
          <p:nvPr>
            <p:custDataLst>
              <p:tags r:id="rId3"/>
            </p:custDataLst>
          </p:nvPr>
        </p:nvSpPr>
        <p:spPr>
          <a:xfrm>
            <a:off x="-9196" y="-13018"/>
            <a:ext cx="12192000" cy="5094605"/>
          </a:xfrm>
          <a:prstGeom prst="rect">
            <a:avLst/>
          </a:prstGeom>
          <a:gradFill flip="none" rotWithShape="1">
            <a:gsLst>
              <a:gs pos="0">
                <a:srgbClr val="000000">
                  <a:alpha val="52000"/>
                </a:srgbClr>
              </a:gs>
              <a:gs pos="35000">
                <a:srgbClr val="000000">
                  <a:alpha val="37000"/>
                </a:srgbClr>
              </a:gs>
              <a:gs pos="100000">
                <a:srgbClr val="000000">
                  <a:alpha val="0"/>
                </a:srgbClr>
              </a:gs>
            </a:gsLst>
            <a:lin ang="0" scaled="1"/>
            <a:tileRect/>
          </a:gradFill>
          <a:ln w="3175">
            <a:solidFill>
              <a:schemeClr val="tx1">
                <a:lumMod val="40000"/>
                <a:lumOff val="60000"/>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en-US">
              <a:latin typeface="Arial" panose="020B0604020202020204" pitchFamily="34" charset="0"/>
              <a:cs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490980" y="867747"/>
            <a:ext cx="7177160" cy="2172617"/>
          </a:xfrm>
        </p:spPr>
        <p:txBody>
          <a:bodyPr wrap="square" lIns="0" tIns="0" rIns="0" bIns="0" anchor="b" anchorCtr="0">
            <a:normAutofit/>
          </a:bodyPr>
          <a:lstStyle/>
          <a:p>
            <a:pPr algn="just"/>
            <a:r>
              <a:rPr lang="en-US" sz="4400" spc="0" dirty="0">
                <a:solidFill>
                  <a:schemeClr val="lt1">
                    <a:lumMod val="100000"/>
                  </a:schemeClr>
                </a:solidFill>
                <a:latin typeface="Arial" panose="020B0604020202020204" pitchFamily="34" charset="0"/>
                <a:cs typeface="Arial" panose="020B0604020202020204" pitchFamily="34" charset="0"/>
                <a:sym typeface="+mn-ea"/>
              </a:rPr>
              <a:t>Phishing </a:t>
            </a:r>
            <a:r>
              <a:rPr lang="en-US" sz="4400" spc="0" dirty="0" err="1">
                <a:solidFill>
                  <a:schemeClr val="lt1">
                    <a:lumMod val="100000"/>
                  </a:schemeClr>
                </a:solidFill>
                <a:latin typeface="Arial" panose="020B0604020202020204" pitchFamily="34" charset="0"/>
                <a:cs typeface="Arial" panose="020B0604020202020204" pitchFamily="34" charset="0"/>
                <a:sym typeface="+mn-ea"/>
              </a:rPr>
              <a:t>là</a:t>
            </a:r>
            <a:r>
              <a:rPr lang="en-US" sz="4400" spc="0" dirty="0">
                <a:solidFill>
                  <a:schemeClr val="lt1">
                    <a:lumMod val="100000"/>
                  </a:schemeClr>
                </a:solidFill>
                <a:latin typeface="Arial" panose="020B0604020202020204" pitchFamily="34" charset="0"/>
                <a:cs typeface="Arial" panose="020B0604020202020204" pitchFamily="34" charset="0"/>
                <a:sym typeface="+mn-ea"/>
              </a:rPr>
              <a:t> </a:t>
            </a:r>
            <a:r>
              <a:rPr lang="en-US" sz="4400" spc="0" dirty="0" err="1">
                <a:solidFill>
                  <a:schemeClr val="lt1">
                    <a:lumMod val="100000"/>
                  </a:schemeClr>
                </a:solidFill>
                <a:latin typeface="Arial" panose="020B0604020202020204" pitchFamily="34" charset="0"/>
                <a:cs typeface="Arial" panose="020B0604020202020204" pitchFamily="34" charset="0"/>
                <a:sym typeface="+mn-ea"/>
              </a:rPr>
              <a:t>gì</a:t>
            </a:r>
            <a:r>
              <a:rPr lang="en-US" sz="4400" spc="0" dirty="0">
                <a:solidFill>
                  <a:schemeClr val="lt1">
                    <a:lumMod val="100000"/>
                  </a:schemeClr>
                </a:solidFill>
                <a:latin typeface="Arial" panose="020B0604020202020204" pitchFamily="34" charset="0"/>
                <a:cs typeface="Arial" panose="020B0604020202020204" pitchFamily="34" charset="0"/>
                <a:sym typeface="+mn-ea"/>
              </a:rPr>
              <a:t>?</a:t>
            </a:r>
          </a:p>
        </p:txBody>
      </p:sp>
      <p:sp>
        <p:nvSpPr>
          <p:cNvPr id="3" name="矩形 2"/>
          <p:cNvSpPr/>
          <p:nvPr>
            <p:custDataLst>
              <p:tags r:id="rId5"/>
            </p:custDataLst>
          </p:nvPr>
        </p:nvSpPr>
        <p:spPr>
          <a:xfrm>
            <a:off x="706120" y="3404552"/>
            <a:ext cx="1080008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en-US" dirty="0">
              <a:latin typeface="Arial" panose="020B0604020202020204" pitchFamily="34" charset="0"/>
              <a:cs typeface="Arial" panose="020B0604020202020204" pitchFamily="34" charset="0"/>
              <a:sym typeface="Arial" panose="020B0604020202020204" pitchFamily="34" charset="0"/>
            </a:endParaRPr>
          </a:p>
        </p:txBody>
      </p:sp>
      <p:sp>
        <p:nvSpPr>
          <p:cNvPr id="5" name="矩形 4"/>
          <p:cNvSpPr/>
          <p:nvPr>
            <p:custDataLst>
              <p:tags r:id="rId6"/>
            </p:custDataLst>
          </p:nvPr>
        </p:nvSpPr>
        <p:spPr>
          <a:xfrm>
            <a:off x="1501140" y="4451032"/>
            <a:ext cx="9210675" cy="1414254"/>
          </a:xfrm>
          <a:prstGeom prst="rect">
            <a:avLst/>
          </a:prstGeom>
          <a:noFill/>
        </p:spPr>
        <p:txBody>
          <a:bodyPr wrap="square" lIns="0" tIns="0" rIns="0" bIns="0" rtlCol="0" anchor="t" anchorCtr="0">
            <a:normAutofit lnSpcReduction="10000"/>
          </a:bodyPr>
          <a:lstStyle/>
          <a:p>
            <a:pPr algn="just">
              <a:lnSpc>
                <a:spcPct val="150000"/>
              </a:lnSpc>
              <a:spcBef>
                <a:spcPct val="0"/>
              </a:spcBef>
              <a:spcAft>
                <a:spcPct val="0"/>
              </a:spcAft>
            </a:pPr>
            <a:r>
              <a:rPr lang="vi-VN" sz="1600" dirty="0">
                <a:solidFill>
                  <a:schemeClr val="bg1"/>
                </a:solidFill>
                <a:latin typeface="Arial" panose="020B0604020202020204" pitchFamily="34" charset="0"/>
                <a:cs typeface="Arial" panose="020B0604020202020204" pitchFamily="34" charset="0"/>
              </a:rPr>
              <a:t>Phishing là một loại tấn công mạng phổ biến nhắm vào các cá nhân thông qua email, tin nhắn văn bản, cuộc gọi điện thoại và các hình thức liên lạc khác. Mục đích của một cuộc tấn công phishing là đánh lừa người nhận thực hiện hành động mà kẻ tấn công mong muốn, chẳng hạn như tiết lộ thông tin tài chính, thông tin đăng nhập hệ thống hoặc các thông tin nhạy cảm khác.</a:t>
            </a:r>
            <a:endParaRPr lang="en-US" sz="16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7"/>
            </p:custDataLst>
          </p:nvPr>
        </p:nvSpPr>
        <p:spPr>
          <a:xfrm>
            <a:off x="1501775" y="3810952"/>
            <a:ext cx="9210675" cy="498475"/>
          </a:xfrm>
          <a:prstGeom prst="rect">
            <a:avLst/>
          </a:prstGeom>
          <a:noFill/>
        </p:spPr>
        <p:txBody>
          <a:bodyPr wrap="square" lIns="0" tIns="0" rIns="0" bIns="0" rtlCol="0" anchor="b">
            <a:normAutofit/>
          </a:bodyPr>
          <a:lstStyle/>
          <a:p>
            <a:pPr algn="just">
              <a:spcBef>
                <a:spcPct val="0"/>
              </a:spcBef>
              <a:spcAft>
                <a:spcPct val="0"/>
              </a:spcAft>
            </a:pPr>
            <a:r>
              <a:rPr lang="en-US" sz="2800" b="1" dirty="0" err="1">
                <a:solidFill>
                  <a:schemeClr val="bg1"/>
                </a:solidFill>
                <a:latin typeface="Arial" panose="020B0604020202020204" pitchFamily="34" charset="0"/>
                <a:cs typeface="Arial" panose="020B0604020202020204" pitchFamily="34" charset="0"/>
              </a:rPr>
              <a:t>Định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nghĩa</a:t>
            </a:r>
            <a:endParaRPr lang="en-US" sz="2800" b="1"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a:extLst>
              <a:ext uri="{FF2B5EF4-FFF2-40B4-BE49-F238E27FC236}">
                <a16:creationId xmlns:a16="http://schemas.microsoft.com/office/drawing/2014/main" id="{57DFAEF1-2492-0FDA-3944-1DFF086D2AA5}"/>
              </a:ext>
            </a:extLst>
          </p:cNvPr>
          <p:cNvSpPr txBox="1">
            <a:spLocks/>
          </p:cNvSpPr>
          <p:nvPr/>
        </p:nvSpPr>
        <p:spPr>
          <a:xfrm>
            <a:off x="608400" y="2614525"/>
            <a:ext cx="10969200" cy="2427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a:solidFill>
                  <a:schemeClr val="bg1"/>
                </a:solidFill>
                <a:latin typeface="Arial" panose="020B0604020202020204" pitchFamily="34" charset="0"/>
                <a:cs typeface="Arial" panose="020B0604020202020204" pitchFamily="34" charset="0"/>
              </a:rPr>
              <a:t>Kỹ thuật xã hội (Social Engineering)</a:t>
            </a:r>
          </a:p>
          <a:p>
            <a:pPr lvl="1" algn="just"/>
            <a:r>
              <a:rPr lang="vi-VN" altLang="zh-CN" sz="1800">
                <a:solidFill>
                  <a:schemeClr val="bg1"/>
                </a:solidFill>
                <a:latin typeface="Arial" panose="020B0604020202020204" pitchFamily="34" charset="0"/>
                <a:cs typeface="Arial" panose="020B0604020202020204" pitchFamily="34" charset="0"/>
              </a:rPr>
              <a:t>Là một hình thức phổ biến của kỹ thuật xã hội, phishing liên quan đến việc thao túng tâm lý và lừa đảo, trong đó các đối tượng đe dọa giả danh các tổ chức uy tín để đánh lừa người dùng thực hiện các hành động cụ thể.</a:t>
            </a:r>
            <a:endParaRPr lang="en-US" altLang="zh-CN" sz="1800">
              <a:solidFill>
                <a:schemeClr val="bg1"/>
              </a:solidFill>
              <a:latin typeface="Arial" panose="020B0604020202020204" pitchFamily="34" charset="0"/>
              <a:cs typeface="Arial" panose="020B0604020202020204" pitchFamily="34" charset="0"/>
            </a:endParaRPr>
          </a:p>
          <a:p>
            <a:pPr algn="just"/>
            <a:r>
              <a:rPr lang="en-US" altLang="zh-CN">
                <a:solidFill>
                  <a:schemeClr val="bg1"/>
                </a:solidFill>
                <a:latin typeface="Arial" panose="020B0604020202020204" pitchFamily="34" charset="0"/>
                <a:cs typeface="Arial" panose="020B0604020202020204" pitchFamily="34" charset="0"/>
              </a:rPr>
              <a:t>Lịch sử</a:t>
            </a:r>
          </a:p>
          <a:p>
            <a:pPr lvl="1" algn="just"/>
            <a:r>
              <a:rPr lang="vi-VN" altLang="zh-CN" sz="1800">
                <a:solidFill>
                  <a:schemeClr val="bg1"/>
                </a:solidFill>
                <a:latin typeface="Arial" panose="020B0604020202020204" pitchFamily="34" charset="0"/>
                <a:cs typeface="Arial" panose="020B0604020202020204" pitchFamily="34" charset="0"/>
              </a:rPr>
              <a:t>Từ giữa những năm 1990, thuật ngữ "phishing" đã được sử dụng để chỉ những tin tặc sử dụng email giả mạo để "câu" thông tin từ những người dùng không nghi ngờ.</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11" name="标题 2">
            <a:extLst>
              <a:ext uri="{FF2B5EF4-FFF2-40B4-BE49-F238E27FC236}">
                <a16:creationId xmlns:a16="http://schemas.microsoft.com/office/drawing/2014/main" id="{7E1CFD22-C60E-9C2B-7172-AFD2E38EDC5D}"/>
              </a:ext>
            </a:extLst>
          </p:cNvPr>
          <p:cNvSpPr txBox="1">
            <a:spLocks/>
          </p:cNvSpPr>
          <p:nvPr/>
        </p:nvSpPr>
        <p:spPr>
          <a:xfrm>
            <a:off x="611400" y="1732525"/>
            <a:ext cx="10969200" cy="35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a:solidFill>
                  <a:schemeClr val="bg1"/>
                </a:solidFill>
                <a:latin typeface="Arial" panose="020B0604020202020204" pitchFamily="34" charset="0"/>
                <a:cs typeface="Arial" panose="020B0604020202020204" pitchFamily="34" charset="0"/>
              </a:rPr>
              <a:t>Phishing là gì?</a:t>
            </a:r>
            <a:endParaRPr lang="zh-CN" altLang="en-US" dirty="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BAB5-09CB-5C86-3B02-E11CAB6423FF}"/>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389965D5-6587-9A6A-9DD7-7313720F9582}"/>
              </a:ext>
            </a:extLst>
          </p:cNvPr>
          <p:cNvSpPr>
            <a:spLocks noGrp="1"/>
          </p:cNvSpPr>
          <p:nvPr>
            <p:ph type="body" idx="2"/>
            <p:custDataLst>
              <p:tags r:id="rId2"/>
            </p:custDataLst>
          </p:nvPr>
        </p:nvSpPr>
        <p:spPr/>
        <p:txBody>
          <a:bodyPr/>
          <a:lstStyle/>
          <a:p>
            <a:r>
              <a:rPr lang="en-US" dirty="0">
                <a:solidFill>
                  <a:schemeClr val="bg1"/>
                </a:solidFill>
                <a:latin typeface="Arial" panose="020B0604020202020204" pitchFamily="34" charset="0"/>
                <a:cs typeface="Arial" panose="020B0604020202020204" pitchFamily="34" charset="0"/>
              </a:rPr>
              <a:t>PHẦN HAI</a:t>
            </a:r>
          </a:p>
        </p:txBody>
      </p:sp>
      <p:sp>
        <p:nvSpPr>
          <p:cNvPr id="7" name="标题 6">
            <a:extLst>
              <a:ext uri="{FF2B5EF4-FFF2-40B4-BE49-F238E27FC236}">
                <a16:creationId xmlns:a16="http://schemas.microsoft.com/office/drawing/2014/main" id="{FC766108-2755-331C-DE32-F3C616DFA11B}"/>
              </a:ext>
            </a:extLst>
          </p:cNvPr>
          <p:cNvSpPr>
            <a:spLocks noGrp="1"/>
          </p:cNvSpPr>
          <p:nvPr>
            <p:ph type="title" idx="1"/>
            <p:custDataLst>
              <p:tags r:id="rId3"/>
            </p:custDataLst>
          </p:nvPr>
        </p:nvSpPr>
        <p:spPr/>
        <p:txBody>
          <a:bodyPr/>
          <a:lstStyle/>
          <a:p>
            <a:r>
              <a:rPr lang="en-US" dirty="0" err="1">
                <a:solidFill>
                  <a:schemeClr val="bg1"/>
                </a:solidFill>
                <a:latin typeface="Arial" panose="020B0604020202020204" pitchFamily="34" charset="0"/>
                <a:cs typeface="Arial" panose="020B0604020202020204" pitchFamily="34" charset="0"/>
              </a:rPr>
              <a:t>Cách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thức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hoạt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động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của</a:t>
            </a:r>
            <a:r>
              <a:rPr lang="en-US" dirty="0">
                <a:solidFill>
                  <a:schemeClr val="bg1"/>
                </a:solidFill>
                <a:latin typeface="Arial" panose="020B0604020202020204" pitchFamily="34" charset="0"/>
                <a:cs typeface="Arial" panose="020B0604020202020204" pitchFamily="34" charset="0"/>
              </a:rPr>
              <a:t> Phishing</a:t>
            </a:r>
          </a:p>
        </p:txBody>
      </p:sp>
    </p:spTree>
    <p:custDataLst>
      <p:tags r:id="rId1"/>
    </p:custDataLst>
    <p:extLst>
      <p:ext uri="{BB962C8B-B14F-4D97-AF65-F5344CB8AC3E}">
        <p14:creationId xmlns:p14="http://schemas.microsoft.com/office/powerpoint/2010/main" val="69764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2"/>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just"/>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3" name="任意多边形 15"/>
          <p:cNvSpPr/>
          <p:nvPr>
            <p:custDataLst>
              <p:tags r:id="rId3"/>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just"/>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p:custDataLst>
              <p:tags r:id="rId4"/>
            </p:custDataLst>
          </p:nvPr>
        </p:nvPicPr>
        <p:blipFill rotWithShape="1">
          <a:blip r:embed="rId11"/>
          <a:srcRect l="3560" r="3604"/>
          <a:stretch>
            <a:fillRect/>
          </a:stretch>
        </p:blipFill>
        <p:spPr>
          <a:xfrm>
            <a:off x="838200" y="1971302"/>
            <a:ext cx="4356100" cy="327406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p:txBody>
          <a:bodyPr wrap="square">
            <a:normAutofit/>
          </a:bodyPr>
          <a:lstStyle/>
          <a:p>
            <a:pPr algn="just"/>
            <a:r>
              <a:rPr lang="en-US" spc="0" dirty="0" err="1">
                <a:solidFill>
                  <a:schemeClr val="bg1"/>
                </a:solidFill>
                <a:latin typeface="Arial" panose="020B0604020202020204" pitchFamily="34" charset="0"/>
                <a:cs typeface="Arial" panose="020B0604020202020204" pitchFamily="34" charset="0"/>
              </a:rPr>
              <a:t>Chiến</a:t>
            </a:r>
            <a:r>
              <a:rPr lang="en-US" spc="0" dirty="0">
                <a:solidFill>
                  <a:schemeClr val="bg1"/>
                </a:solidFill>
                <a:latin typeface="Arial" panose="020B0604020202020204" pitchFamily="34" charset="0"/>
                <a:cs typeface="Arial" panose="020B0604020202020204" pitchFamily="34" charset="0"/>
              </a:rPr>
              <a:t> </a:t>
            </a:r>
            <a:r>
              <a:rPr lang="en-US" spc="0" dirty="0" err="1">
                <a:solidFill>
                  <a:schemeClr val="bg1"/>
                </a:solidFill>
                <a:latin typeface="Arial" panose="020B0604020202020204" pitchFamily="34" charset="0"/>
                <a:cs typeface="Arial" panose="020B0604020202020204" pitchFamily="34" charset="0"/>
              </a:rPr>
              <a:t>thuật</a:t>
            </a:r>
            <a:r>
              <a:rPr lang="en-US" spc="0" dirty="0">
                <a:solidFill>
                  <a:schemeClr val="bg1"/>
                </a:solidFill>
                <a:latin typeface="Arial" panose="020B0604020202020204" pitchFamily="34" charset="0"/>
                <a:cs typeface="Arial" panose="020B0604020202020204" pitchFamily="34" charset="0"/>
              </a:rPr>
              <a:t> Phishing</a:t>
            </a:r>
          </a:p>
        </p:txBody>
      </p:sp>
      <p:sp>
        <p:nvSpPr>
          <p:cNvPr id="5" name="圆角矩形 13"/>
          <p:cNvSpPr/>
          <p:nvPr>
            <p:custDataLst>
              <p:tags r:id="rId6"/>
            </p:custDataLst>
          </p:nvPr>
        </p:nvSpPr>
        <p:spPr>
          <a:xfrm>
            <a:off x="6225904" y="1660484"/>
            <a:ext cx="1826529" cy="527358"/>
          </a:xfrm>
          <a:prstGeom prst="roundRect">
            <a:avLst>
              <a:gd name="adj" fmla="val 12041"/>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92500"/>
          </a:bodyPr>
          <a:lstStyle/>
          <a:p>
            <a:pPr algn="just">
              <a:spcBef>
                <a:spcPct val="0"/>
              </a:spcBef>
              <a:spcAft>
                <a:spcPct val="0"/>
              </a:spcAft>
            </a:pPr>
            <a:r>
              <a:rPr lang="en-US" b="1" dirty="0">
                <a:solidFill>
                  <a:schemeClr val="bg1"/>
                </a:solidFill>
                <a:latin typeface="Arial" panose="020B0604020202020204" pitchFamily="34" charset="0"/>
                <a:cs typeface="Arial" panose="020B0604020202020204" pitchFamily="34" charset="0"/>
                <a:sym typeface="+mn-ea"/>
              </a:rPr>
              <a:t>Tin </a:t>
            </a:r>
            <a:r>
              <a:rPr lang="en-US" b="1" dirty="0" err="1">
                <a:solidFill>
                  <a:schemeClr val="bg1"/>
                </a:solidFill>
                <a:latin typeface="Arial" panose="020B0604020202020204" pitchFamily="34" charset="0"/>
                <a:cs typeface="Arial" panose="020B0604020202020204" pitchFamily="34" charset="0"/>
                <a:sym typeface="+mn-ea"/>
              </a:rPr>
              <a:t>nhắn</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độc</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hại</a:t>
            </a:r>
            <a:endParaRPr lang="en-US" b="1" dirty="0">
              <a:solidFill>
                <a:schemeClr val="bg1"/>
              </a:solidFill>
              <a:latin typeface="Arial" panose="020B0604020202020204" pitchFamily="34" charset="0"/>
              <a:cs typeface="Arial" panose="020B0604020202020204" pitchFamily="34" charset="0"/>
              <a:sym typeface="+mn-ea"/>
            </a:endParaRPr>
          </a:p>
        </p:txBody>
      </p:sp>
      <p:sp>
        <p:nvSpPr>
          <p:cNvPr id="6" name="矩形 5"/>
          <p:cNvSpPr/>
          <p:nvPr>
            <p:custDataLst>
              <p:tags r:id="rId7"/>
            </p:custDataLst>
          </p:nvPr>
        </p:nvSpPr>
        <p:spPr>
          <a:xfrm>
            <a:off x="6225269" y="2257373"/>
            <a:ext cx="5246180" cy="149849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vi-VN" sz="1700" dirty="0">
                <a:solidFill>
                  <a:schemeClr val="bg1"/>
                </a:solidFill>
                <a:latin typeface="Arial" panose="020B0604020202020204" pitchFamily="34" charset="0"/>
                <a:cs typeface="Arial" panose="020B0604020202020204" pitchFamily="34" charset="0"/>
                <a:sym typeface="+mn-ea"/>
              </a:rPr>
              <a:t>Dù một chiến dịch phishing được nhắm mục tiêu cụ thể hay gửi đến càng nhiều nạn nhân càng tốt, nó đều bắt đầu bằng một tin nhắn độc hại. Cuộc tấn công được ngụy trang dưới dạng thông báo từ một công ty hợp pháp.</a:t>
            </a:r>
            <a:endParaRPr lang="en-US" sz="1700" dirty="0">
              <a:solidFill>
                <a:schemeClr val="bg1"/>
              </a:solidFill>
              <a:latin typeface="Arial" panose="020B0604020202020204" pitchFamily="34" charset="0"/>
              <a:cs typeface="Arial" panose="020B0604020202020204" pitchFamily="34" charset="0"/>
              <a:sym typeface="+mn-ea"/>
            </a:endParaRPr>
          </a:p>
        </p:txBody>
      </p:sp>
      <p:sp>
        <p:nvSpPr>
          <p:cNvPr id="7" name="圆角矩形 24"/>
          <p:cNvSpPr/>
          <p:nvPr>
            <p:custDataLst>
              <p:tags r:id="rId8"/>
            </p:custDataLst>
          </p:nvPr>
        </p:nvSpPr>
        <p:spPr>
          <a:xfrm>
            <a:off x="6225904" y="4174405"/>
            <a:ext cx="2674815" cy="529191"/>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92500"/>
          </a:bodyPr>
          <a:lstStyle/>
          <a:p>
            <a:pPr algn="just">
              <a:spcBef>
                <a:spcPct val="0"/>
              </a:spcBef>
              <a:spcAft>
                <a:spcPct val="0"/>
              </a:spcAft>
            </a:pPr>
            <a:r>
              <a:rPr lang="en-US" b="1" dirty="0" err="1">
                <a:solidFill>
                  <a:schemeClr val="bg1"/>
                </a:solidFill>
                <a:latin typeface="Arial" panose="020B0604020202020204" pitchFamily="34" charset="0"/>
                <a:cs typeface="Arial" panose="020B0604020202020204" pitchFamily="34" charset="0"/>
                <a:sym typeface="+mn-ea"/>
              </a:rPr>
              <a:t>Mục</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tiêu</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của</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kẻ</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tấn</a:t>
            </a:r>
            <a:r>
              <a:rPr lang="en-US" b="1" dirty="0">
                <a:solidFill>
                  <a:schemeClr val="bg1"/>
                </a:solidFill>
                <a:latin typeface="Arial" panose="020B0604020202020204" pitchFamily="34" charset="0"/>
                <a:cs typeface="Arial" panose="020B0604020202020204" pitchFamily="34" charset="0"/>
                <a:sym typeface="+mn-ea"/>
              </a:rPr>
              <a:t> </a:t>
            </a:r>
            <a:r>
              <a:rPr lang="en-US" b="1" dirty="0" err="1">
                <a:solidFill>
                  <a:schemeClr val="bg1"/>
                </a:solidFill>
                <a:latin typeface="Arial" panose="020B0604020202020204" pitchFamily="34" charset="0"/>
                <a:cs typeface="Arial" panose="020B0604020202020204" pitchFamily="34" charset="0"/>
                <a:sym typeface="+mn-ea"/>
              </a:rPr>
              <a:t>công</a:t>
            </a:r>
            <a:endParaRPr lang="en-US" b="1" dirty="0">
              <a:solidFill>
                <a:schemeClr val="bg1"/>
              </a:solidFill>
              <a:latin typeface="Arial" panose="020B0604020202020204" pitchFamily="34" charset="0"/>
              <a:cs typeface="Arial" panose="020B0604020202020204" pitchFamily="34" charset="0"/>
              <a:sym typeface="+mn-ea"/>
            </a:endParaRPr>
          </a:p>
        </p:txBody>
      </p:sp>
      <p:sp>
        <p:nvSpPr>
          <p:cNvPr id="8" name="矩形 7"/>
          <p:cNvSpPr/>
          <p:nvPr>
            <p:custDataLst>
              <p:tags r:id="rId9"/>
            </p:custDataLst>
          </p:nvPr>
        </p:nvSpPr>
        <p:spPr>
          <a:xfrm>
            <a:off x="6225904" y="4770659"/>
            <a:ext cx="5246180" cy="1498494"/>
          </a:xfrm>
          <a:prstGeom prst="rect">
            <a:avLst/>
          </a:prstGeom>
          <a:noFill/>
        </p:spPr>
        <p:txBody>
          <a:bodyPr wrap="square" lIns="0" tIns="0" rIns="0" bIns="0" rtlCol="0" anchor="t" anchorCtr="0">
            <a:normAutofit fontScale="85000" lnSpcReduction="10000"/>
          </a:bodyPr>
          <a:lstStyle/>
          <a:p>
            <a:pPr algn="just">
              <a:lnSpc>
                <a:spcPct val="150000"/>
              </a:lnSpc>
              <a:spcBef>
                <a:spcPct val="0"/>
              </a:spcBef>
              <a:spcAft>
                <a:spcPct val="0"/>
              </a:spcAft>
            </a:pPr>
            <a:r>
              <a:rPr lang="vi-VN" dirty="0">
                <a:solidFill>
                  <a:schemeClr val="bg1"/>
                </a:solidFill>
                <a:latin typeface="Arial" panose="020B0604020202020204" pitchFamily="34" charset="0"/>
                <a:cs typeface="Arial" panose="020B0604020202020204" pitchFamily="34" charset="0"/>
                <a:sym typeface="+mn-ea"/>
              </a:rPr>
              <a:t>Mặc dù mục tiêu của kẻ tấn công có thể khác nhau, nhưng mục đích chung là đánh cắp thông tin cá nhân hoặc thông tin đăng nhập. Cuộc tấn công được thực hiện bằng cách nhấn mạnh sự khẩn cấp trong tin nhắn.</a:t>
            </a:r>
            <a:endParaRPr lang="en-US" dirty="0">
              <a:solidFill>
                <a:schemeClr val="bg1"/>
              </a:solidFill>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41N881609914"/>
          <p:cNvPicPr>
            <a:picLocks noChangeAspect="1"/>
          </p:cNvPicPr>
          <p:nvPr>
            <p:custDataLst>
              <p:tags r:id="rId2"/>
            </p:custDataLst>
          </p:nvPr>
        </p:nvPicPr>
        <p:blipFill>
          <a:blip r:embed="rId10"/>
          <a:srcRect l="29766" t="1334" r="10833" b="1316"/>
          <a:stretch>
            <a:fillRect/>
          </a:stretch>
        </p:blipFill>
        <p:spPr>
          <a:xfrm>
            <a:off x="5920740" y="-635"/>
            <a:ext cx="6277610" cy="6858000"/>
          </a:xfrm>
          <a:custGeom>
            <a:avLst/>
            <a:gdLst/>
            <a:ahLst/>
            <a:cxnLst>
              <a:cxn ang="3">
                <a:pos x="hc" y="t"/>
              </a:cxn>
              <a:cxn ang="cd2">
                <a:pos x="l" y="vc"/>
              </a:cxn>
              <a:cxn ang="cd4">
                <a:pos x="hc" y="b"/>
              </a:cxn>
              <a:cxn ang="0">
                <a:pos x="r" y="vc"/>
              </a:cxn>
            </a:cxnLst>
            <a:rect l="l" t="t" r="r" b="b"/>
            <a:pathLst>
              <a:path w="9886" h="10800">
                <a:moveTo>
                  <a:pt x="2361" y="0"/>
                </a:moveTo>
                <a:lnTo>
                  <a:pt x="9886" y="0"/>
                </a:lnTo>
                <a:lnTo>
                  <a:pt x="9886" y="10800"/>
                </a:lnTo>
                <a:lnTo>
                  <a:pt x="2232" y="10799"/>
                </a:lnTo>
                <a:lnTo>
                  <a:pt x="0" y="5400"/>
                </a:lnTo>
                <a:lnTo>
                  <a:pt x="2361" y="0"/>
                </a:lnTo>
                <a:close/>
              </a:path>
            </a:pathLst>
          </a:custGeom>
        </p:spPr>
      </p:pic>
      <p:sp>
        <p:nvSpPr>
          <p:cNvPr id="3" name="标题 2"/>
          <p:cNvSpPr>
            <a:spLocks noGrp="1"/>
          </p:cNvSpPr>
          <p:nvPr>
            <p:ph type="title"/>
            <p:custDataLst>
              <p:tags r:id="rId3"/>
            </p:custDataLst>
          </p:nvPr>
        </p:nvSpPr>
        <p:spPr>
          <a:xfrm>
            <a:off x="907732" y="1965959"/>
            <a:ext cx="4770054" cy="1462088"/>
          </a:xfrm>
        </p:spPr>
        <p:txBody>
          <a:bodyPr wrap="square" lIns="0" tIns="0" rIns="0" bIns="0" anchor="t" anchorCtr="0">
            <a:normAutofit/>
          </a:bodyPr>
          <a:lstStyle/>
          <a:p>
            <a:pPr algn="l"/>
            <a:r>
              <a:rPr lang="en-US" sz="4400" spc="0" dirty="0" err="1">
                <a:solidFill>
                  <a:schemeClr val="bg1"/>
                </a:solidFill>
                <a:latin typeface="Arial" panose="020B0604020202020204" pitchFamily="34" charset="0"/>
                <a:cs typeface="Arial" panose="020B0604020202020204" pitchFamily="34" charset="0"/>
              </a:rPr>
              <a:t>Chiến</a:t>
            </a:r>
            <a:r>
              <a:rPr lang="en-US" sz="4400" spc="0" dirty="0">
                <a:solidFill>
                  <a:schemeClr val="bg1"/>
                </a:solidFill>
                <a:latin typeface="Arial" panose="020B0604020202020204" pitchFamily="34" charset="0"/>
                <a:cs typeface="Arial" panose="020B0604020202020204" pitchFamily="34" charset="0"/>
              </a:rPr>
              <a:t> </a:t>
            </a:r>
            <a:r>
              <a:rPr lang="en-US" sz="4400" spc="0" dirty="0" err="1">
                <a:solidFill>
                  <a:schemeClr val="bg1"/>
                </a:solidFill>
                <a:latin typeface="Arial" panose="020B0604020202020204" pitchFamily="34" charset="0"/>
                <a:cs typeface="Arial" panose="020B0604020202020204" pitchFamily="34" charset="0"/>
              </a:rPr>
              <a:t>thuật</a:t>
            </a:r>
            <a:r>
              <a:rPr lang="en-US" sz="4400" spc="0" dirty="0">
                <a:solidFill>
                  <a:schemeClr val="bg1"/>
                </a:solidFill>
                <a:latin typeface="Arial" panose="020B0604020202020204" pitchFamily="34" charset="0"/>
                <a:cs typeface="Arial" panose="020B0604020202020204" pitchFamily="34" charset="0"/>
              </a:rPr>
              <a:t> Phishing</a:t>
            </a:r>
          </a:p>
        </p:txBody>
      </p:sp>
      <p:sp>
        <p:nvSpPr>
          <p:cNvPr id="6" name="图形 4"/>
          <p:cNvSpPr/>
          <p:nvPr>
            <p:custDataLst>
              <p:tags r:id="rId4"/>
            </p:custDataLst>
          </p:nvPr>
        </p:nvSpPr>
        <p:spPr>
          <a:xfrm rot="10800000">
            <a:off x="5753735" y="0"/>
            <a:ext cx="1983740" cy="6858635"/>
          </a:xfrm>
          <a:custGeom>
            <a:avLst/>
            <a:gdLst>
              <a:gd name="connsiteX0" fmla="*/ 0 w 4532499"/>
              <a:gd name="connsiteY0" fmla="*/ 0 h 6847690"/>
              <a:gd name="connsiteX1" fmla="*/ 1343436 w 4532499"/>
              <a:gd name="connsiteY1" fmla="*/ 0 h 6847690"/>
              <a:gd name="connsiteX2" fmla="*/ 4532500 w 4532499"/>
              <a:gd name="connsiteY2" fmla="*/ 3423846 h 6847690"/>
              <a:gd name="connsiteX3" fmla="*/ 1343436 w 4532499"/>
              <a:gd name="connsiteY3" fmla="*/ 6847691 h 6847690"/>
              <a:gd name="connsiteX4" fmla="*/ 0 w 4532499"/>
              <a:gd name="connsiteY4" fmla="*/ 6847691 h 6847690"/>
              <a:gd name="connsiteX5" fmla="*/ 3205041 w 4532499"/>
              <a:gd name="connsiteY5" fmla="*/ 3423846 h 68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499" h="6847690">
                <a:moveTo>
                  <a:pt x="0" y="0"/>
                </a:moveTo>
                <a:lnTo>
                  <a:pt x="1343436" y="0"/>
                </a:lnTo>
                <a:lnTo>
                  <a:pt x="4532500" y="3423846"/>
                </a:lnTo>
                <a:lnTo>
                  <a:pt x="1343436" y="6847691"/>
                </a:lnTo>
                <a:lnTo>
                  <a:pt x="0" y="6847691"/>
                </a:lnTo>
                <a:lnTo>
                  <a:pt x="3205041" y="3423846"/>
                </a:lnTo>
                <a:close/>
              </a:path>
            </a:pathLst>
          </a:custGeom>
          <a:gradFill>
            <a:gsLst>
              <a:gs pos="0">
                <a:schemeClr val="accent1">
                  <a:lumMod val="75000"/>
                </a:schemeClr>
              </a:gs>
              <a:gs pos="100000">
                <a:schemeClr val="accent1">
                  <a:lumMod val="60000"/>
                  <a:lumOff val="40000"/>
                </a:schemeClr>
              </a:gs>
            </a:gsLst>
            <a:lin ang="5400000" scaled="1"/>
          </a:gradFill>
          <a:ln w="16801" cap="flat">
            <a:noFill/>
            <a:prstDash val="solid"/>
            <a:miter/>
          </a:ln>
        </p:spPr>
        <p:txBody>
          <a:bodyPr rtlCol="0" anchor="ctr"/>
          <a:lstStyle/>
          <a:p>
            <a:endParaRPr 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多边形: 形状 6"/>
          <p:cNvSpPr/>
          <p:nvPr>
            <p:custDataLst>
              <p:tags r:id="rId5"/>
            </p:custDataLst>
          </p:nvPr>
        </p:nvSpPr>
        <p:spPr>
          <a:xfrm>
            <a:off x="5519420" y="-635"/>
            <a:ext cx="1508125" cy="6858635"/>
          </a:xfrm>
          <a:custGeom>
            <a:avLst/>
            <a:gdLst>
              <a:gd name="connsiteX0" fmla="*/ 1410247 w 1508125"/>
              <a:gd name="connsiteY0" fmla="*/ 0 h 6858635"/>
              <a:gd name="connsiteX1" fmla="*/ 1508125 w 1508125"/>
              <a:gd name="connsiteY1" fmla="*/ 0 h 6858635"/>
              <a:gd name="connsiteX2" fmla="*/ 109273 w 1508125"/>
              <a:gd name="connsiteY2" fmla="*/ 3441458 h 6858635"/>
              <a:gd name="connsiteX3" fmla="*/ 108509 w 1508125"/>
              <a:gd name="connsiteY3" fmla="*/ 3441471 h 6858635"/>
              <a:gd name="connsiteX4" fmla="*/ 1493656 w 1508125"/>
              <a:gd name="connsiteY4" fmla="*/ 6858635 h 6858635"/>
              <a:gd name="connsiteX5" fmla="*/ 1400449 w 1508125"/>
              <a:gd name="connsiteY5" fmla="*/ 6858635 h 6858635"/>
              <a:gd name="connsiteX6" fmla="*/ 1881 w 1508125"/>
              <a:gd name="connsiteY6" fmla="*/ 3443337 h 6858635"/>
              <a:gd name="connsiteX7" fmla="*/ 0 w 1508125"/>
              <a:gd name="connsiteY7" fmla="*/ 3443370 h 6858635"/>
              <a:gd name="connsiteX8" fmla="*/ 1410247 w 1508125"/>
              <a:gd name="connsiteY8" fmla="*/ 0 h 68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25" h="6858635">
                <a:moveTo>
                  <a:pt x="1410247" y="0"/>
                </a:moveTo>
                <a:lnTo>
                  <a:pt x="1508125" y="0"/>
                </a:lnTo>
                <a:lnTo>
                  <a:pt x="109273" y="3441458"/>
                </a:lnTo>
                <a:lnTo>
                  <a:pt x="108509" y="3441471"/>
                </a:lnTo>
                <a:lnTo>
                  <a:pt x="1493656" y="6858635"/>
                </a:lnTo>
                <a:lnTo>
                  <a:pt x="1400449" y="6858635"/>
                </a:lnTo>
                <a:lnTo>
                  <a:pt x="1881" y="3443337"/>
                </a:lnTo>
                <a:lnTo>
                  <a:pt x="0" y="3443370"/>
                </a:lnTo>
                <a:lnTo>
                  <a:pt x="141024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5" name="圆角矩形 4"/>
          <p:cNvSpPr/>
          <p:nvPr>
            <p:custDataLst>
              <p:tags r:id="rId6"/>
            </p:custDataLst>
          </p:nvPr>
        </p:nvSpPr>
        <p:spPr>
          <a:xfrm>
            <a:off x="907414" y="4131786"/>
            <a:ext cx="4014469" cy="374015"/>
          </a:xfrm>
          <a:prstGeom prst="round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algn="ct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Mối</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đe</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dọa</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không</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ngừng</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phát</a:t>
            </a:r>
            <a:r>
              <a:rPr lang="en-US" b="1"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sym typeface="Arial" panose="020B0604020202020204" pitchFamily="34" charset="0"/>
              </a:rPr>
              <a:t>triển</a:t>
            </a:r>
            <a:endParaRPr lang="en-US"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8" name="文本框 7"/>
          <p:cNvSpPr txBox="1"/>
          <p:nvPr>
            <p:custDataLst>
              <p:tags r:id="rId7"/>
            </p:custDataLst>
          </p:nvPr>
        </p:nvSpPr>
        <p:spPr>
          <a:xfrm>
            <a:off x="907415" y="4620736"/>
            <a:ext cx="4014470" cy="1086485"/>
          </a:xfrm>
          <a:prstGeom prst="rect">
            <a:avLst/>
          </a:prstGeom>
          <a:noFill/>
        </p:spPr>
        <p:txBody>
          <a:bodyPr wrap="square" lIns="0" tIns="0" rIns="0" bIns="0" rtlCol="0" anchor="t" anchorCtr="0">
            <a:noAutofit/>
          </a:bodyPr>
          <a:lstStyle/>
          <a:p>
            <a:pPr algn="just">
              <a:lnSpc>
                <a:spcPct val="130000"/>
              </a:lnSpc>
              <a:spcBef>
                <a:spcPts val="0"/>
              </a:spcBef>
              <a:spcAft>
                <a:spcPts val="0"/>
              </a:spcAft>
            </a:pPr>
            <a:r>
              <a:rPr lang="vi-VN" sz="1500" kern="0" dirty="0">
                <a:ln>
                  <a:noFill/>
                  <a:prstDash val="sysDot"/>
                </a:ln>
                <a:solidFill>
                  <a:schemeClr val="bg1"/>
                </a:solidFill>
                <a:latin typeface="Arial" panose="020B0604020202020204" pitchFamily="34" charset="0"/>
                <a:cs typeface="Arial" panose="020B0604020202020204" pitchFamily="34" charset="0"/>
                <a:sym typeface="+mn-ea"/>
              </a:rPr>
              <a:t>Phishing liên tục phát triển để vượt qua các bộ lọc bảo mật và sự phát hiện của con người, vì vậy các tổ chức phải không ngừng đào tạo nhân viên để nhận biết các chiến lược phishing mới nhất.</a:t>
            </a:r>
            <a:endParaRPr lang="en-US" sz="1500" kern="0" dirty="0">
              <a:ln>
                <a:noFill/>
                <a:prstDash val="sysDot"/>
              </a:ln>
              <a:solidFill>
                <a:schemeClr val="bg1"/>
              </a:solidFill>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PRESENTATION_SOURCE" val="WPPAIGeneratePP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101.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THREE"/>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10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287_1"/>
  <p:tag name="KSO_WM_SLIDE_ITEM_CNT" val="2"/>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7"/>
  <p:tag name="KSO_WM_UNIT_ID" val="custom20238287_1*a*1"/>
  <p:tag name="KSO_WM_UNIT_TEXT_FILL_FORE_SCHEMECOLOR_INDEX" val="5"/>
  <p:tag name="KSO_WM_UNIT_TEXT_FILL_TYPE" val="1"/>
  <p:tag name="KSO_WM_UNIT_USESOURCEFORMAT_APPLY" val="0"/>
  <p:tag name="KSO_WM_UNIT_PRESET_TEXT" val="Your title here"/>
</p:tagLst>
</file>

<file path=ppt/tags/tag105.xml><?xml version="1.0" encoding="utf-8"?>
<p:tagLst xmlns:a="http://schemas.openxmlformats.org/drawingml/2006/main" xmlns:r="http://schemas.openxmlformats.org/officeDocument/2006/relationships"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87_1*d*1"/>
  <p:tag name="KSO_WM_TEMPLATE_CATEGORY" val="custom"/>
  <p:tag name="KSO_WM_TEMPLATE_INDEX" val="20238287"/>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1*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107.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1*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54.7*157.75"/>
  <p:tag name="KSO_WM_SLIDE_POSITION" val="111.364*280.55"/>
  <p:tag name="KSO_WM_TEMPLATE_INDEX" val="20233430"/>
  <p:tag name="KSO_WM_TEMPLATE_SUBCATEGORY" val="0"/>
  <p:tag name="KSO_WM_SLIDE_INDEX" val="1"/>
  <p:tag name="KSO_WM_TAG_VERSION" val="3.0"/>
  <p:tag name="KSO_WM_SLIDE_ID" val="custom20238327_1"/>
  <p:tag name="KSO_WM_SLIDE_ITEM_CNT" val="1"/>
  <p:tag name="KSO_WM_SPECIAL_SOURCE" val="bdnull"/>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7_1*i*1"/>
  <p:tag name="KSO_WM_TEMPLATE_CATEGORY" val="custom"/>
  <p:tag name="KSO_WM_TEMPLATE_INDEX" val="2023832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27_1*i*2"/>
  <p:tag name="KSO_WM_TEMPLATE_CATEGORY" val="custom"/>
  <p:tag name="KSO_WM_TEMPLATE_INDEX" val="2023832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7"/>
  <p:tag name="KSO_WM_UNIT_ID" val="custom20238327_1*a*1"/>
  <p:tag name="KSO_WM_UNIT_PRESET_TEXT" val="The title goes here"/>
  <p:tag name="KSO_WM_UNIT_TEXT_FILL_FORE_SCHEMECOLOR_INDEX" val="13"/>
  <p:tag name="KSO_WM_UNIT_TEXT_FILL_TYPE" val="1"/>
  <p:tag name="KSO_WM_UNIT_USESOURCEFORMAT_APPLY" val="0"/>
</p:tagLst>
</file>

<file path=ppt/tags/tag112.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04.4499969482422,&quot;width&quot;:354.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5_1*l_h_f*1_1_1"/>
  <p:tag name="KSO_WM_TEMPLATE_CATEGORY" val="diagram"/>
  <p:tag name="KSO_WM_TEMPLATE_INDEX" val="2023794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113.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04.4499969482422,&quot;width&quot;:354.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5_1*l_h_a*1_1_1"/>
  <p:tag name="KSO_WM_TEMPLATE_CATEGORY" val="diagram"/>
  <p:tag name="KSO_WM_TEMPLATE_INDEX" val="20237945"/>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1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9.963*139.382"/>
  <p:tag name="KSO_WM_SLIDE_POSITION" val="54.6943*218.498"/>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275_1"/>
  <p:tag name="KSO_WM_SLIDE_ITEM_CNT"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75_1*i*1"/>
  <p:tag name="KSO_WM_TEMPLATE_CATEGORY" val="custom"/>
  <p:tag name="KSO_WM_TEMPLATE_INDEX" val="20238275"/>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5"/>
  <p:tag name="KSO_WM_UNIT_ID" val="custom20238275_1*a*1"/>
  <p:tag name="KSO_WM_UNIT_PRESET_TEXT" val="Your title here"/>
  <p:tag name="KSO_WM_UNIT_TEXT_FILL_FORE_SCHEMECOLOR_INDEX" val="13"/>
  <p:tag name="KSO_WM_UNIT_TEXT_FILL_TYPE" val="1"/>
  <p:tag name="KSO_WM_UNIT_USESOURCEFORMAT_APPLY" val="0"/>
</p:tagLst>
</file>

<file path=ppt/tags/tag117.xml><?xml version="1.0" encoding="utf-8"?>
<p:tagLst xmlns:a="http://schemas.openxmlformats.org/drawingml/2006/main" xmlns:r="http://schemas.openxmlformats.org/officeDocument/2006/relationships" xmlns:p="http://schemas.openxmlformats.org/presentationml/2006/main">
  <p:tag name="KSO_WM_UNIT_VALUE" val="1904*183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5_1*d*1"/>
  <p:tag name="KSO_WM_TEMPLATE_CATEGORY" val="custom"/>
  <p:tag name="KSO_WM_TEMPLATE_INDEX" val="20238275"/>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18.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4_1*l_h_f*1_1_1"/>
  <p:tag name="KSO_WM_TEMPLATE_CATEGORY" val="diagram"/>
  <p:tag name="KSO_WM_TEMPLATE_INDEX" val="2023793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19.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4_1*l_h_a*1_1_1"/>
  <p:tag name="KSO_WM_TEMPLATE_CATEGORY" val="diagram"/>
  <p:tag name="KSO_WM_TEMPLATE_INDEX" val="2023793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121.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FOUR"/>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12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5.4*89"/>
  <p:tag name="KSO_WM_SLIDE_POSITION" val="150.66*331.531"/>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291_1"/>
  <p:tag name="KSO_WM_SLIDE_ITEM_CNT" val="1"/>
</p:tagLst>
</file>

<file path=ppt/tags/tag124.xml><?xml version="1.0" encoding="utf-8"?>
<p:tagLst xmlns:a="http://schemas.openxmlformats.org/drawingml/2006/main" xmlns:r="http://schemas.openxmlformats.org/officeDocument/2006/relationships" xmlns:p="http://schemas.openxmlformats.org/presentationml/2006/main">
  <p:tag name="KSO_WM_UNIT_VALUE" val="1139*338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91_1*d*1"/>
  <p:tag name="KSO_WM_TEMPLATE_CATEGORY" val="custom"/>
  <p:tag name="KSO_WM_TEMPLATE_INDEX" val="20238291"/>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0"/>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91_1*i*1"/>
  <p:tag name="KSO_WM_TEMPLATE_CATEGORY" val="custom"/>
  <p:tag name="KSO_WM_TEMPLATE_INDEX" val="20238291"/>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291_1*a*1"/>
  <p:tag name="KSO_WM_TEMPLATE_CATEGORY" val="custom"/>
  <p:tag name="KSO_WM_TEMPLATE_INDEX" val="20238291"/>
  <p:tag name="KSO_WM_UNIT_LAYERLEVEL" val="1"/>
  <p:tag name="KSO_WM_TAG_VERSION" val="3.0"/>
  <p:tag name="KSO_WM_BEAUTIFY_FLAG" val="#wm#"/>
  <p:tag name="KSO_WM_UNIT_VALUE" val="27"/>
  <p:tag name="KSO_WM_UNIT_PRESET_TEXT" val="The title goes here"/>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TYPE" val="1"/>
  <p:tag name="KSO_WM_DIAGRAM_MAX_ITEMCNT" val="1"/>
  <p:tag name="KSO_WM_DIAGRAM_MIN_ITEMCNT" val="1"/>
  <p:tag name="KSO_WM_DIAGRAM_VIRTUALLY_FRAME" val="{&quot;height&quot;:122.9000015258789,&quot;width&quot;:325.39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9_1*l_h_f*1_1_1"/>
  <p:tag name="KSO_WM_TEMPLATE_CATEGORY" val="diagram"/>
  <p:tag name="KSO_WM_TEMPLATE_INDEX" val="20237939"/>
  <p:tag name="KSO_WM_UNIT_LAYERLEVEL" val="1_1_1"/>
  <p:tag name="KSO_WM_TAG_VERSION" val="3.0"/>
  <p:tag name="KSO_WM_BEAUTIFY_FLAG" val="#wm#"/>
  <p:tag name="KSO_WM_UNIT_PRESET_TEXT" val="Presentations are communication tools that can be used as demonstrations."/>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1"/>
  <p:tag name="KSO_WM_DIAGRAM_MIN_ITEMCNT" val="1"/>
  <p:tag name="KSO_WM_DIAGRAM_VIRTUALLY_FRAME" val="{&quot;height&quot;:122.9000015258789,&quot;width&quot;:325.39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9_1*l_h_a*1_1_1"/>
  <p:tag name="KSO_WM_TEMPLATE_CATEGORY" val="diagram"/>
  <p:tag name="KSO_WM_TEMPLATE_INDEX" val="20237939"/>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28.45*239.584"/>
  <p:tag name="KSO_WM_SLIDE_POSITION" val="55.6751*192.822"/>
  <p:tag name="KSO_WM_TEMPLATE_INDEX" val="20233430"/>
  <p:tag name="KSO_WM_TEMPLATE_SUBCATEGORY" val="0"/>
  <p:tag name="KSO_WM_SLIDE_INDEX" val="1"/>
  <p:tag name="KSO_WM_TAG_VERSION" val="3.0"/>
  <p:tag name="KSO_WM_SLIDE_ID" val="custom20238320_1"/>
  <p:tag name="KSO_WM_SLIDE_ITEM_CNT" val="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0_1*i*1"/>
  <p:tag name="KSO_WM_TEMPLATE_CATEGORY" val="custom"/>
  <p:tag name="KSO_WM_TEMPLATE_INDEX" val="202383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UNIT_VALUE" val="1786*172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0_1*d*1"/>
  <p:tag name="KSO_WM_TEMPLATE_CATEGORY" val="custom"/>
  <p:tag name="KSO_WM_TEMPLATE_INDEX" val="20238320"/>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0"/>
  <p:tag name="KSO_WM_UNIT_ID" val="custom20238320_1*a*1"/>
  <p:tag name="KSO_WM_UNIT_PRESET_TEXT" val="Your title here"/>
  <p:tag name="KSO_WM_UNIT_TEXT_FILL_FORE_SCHEMECOLOR_INDEX" val="13"/>
  <p:tag name="KSO_WM_UNIT_TEX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85.6777038574219,&quot;width&quot;:328.4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6_1*l_h_f*1_1_1"/>
  <p:tag name="KSO_WM_TEMPLATE_CATEGORY" val="diagram"/>
  <p:tag name="KSO_WM_TEMPLATE_INDEX" val="20237946"/>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85.6777038574219,&quot;width&quot;:328.4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6_1*l_h_a*1_1_1"/>
  <p:tag name="KSO_WM_TEMPLATE_CATEGORY" val="diagram"/>
  <p:tag name="KSO_WM_TEMPLATE_INDEX" val="2023794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38285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430"/>
  <p:tag name="KSO_WM_SLIDE_TYPE" val="text"/>
  <p:tag name="KSO_WM_SLIDE_SUBTYPE" val="picTxt"/>
  <p:tag name="KSO_WM_SLIDE_SIZE" val="745.9*95.95"/>
  <p:tag name="KSO_WM_SLIDE_POSITION" val="118.15*379"/>
  <p:tag name="KSO_WM_SLIDE_LAYOUT" val="a_d_l"/>
  <p:tag name="KSO_WM_SLIDE_LAYOUT_CNT" val="1_1_1"/>
  <p:tag name="KSO_WM_SPECIAL_SOURCE" val="bdnull"/>
  <p:tag name="KSO_WM_DIAGRAM_GROUP_CODE" val="l1-1"/>
  <p:tag name="KSO_WM_SLIDE_DIAGTYPE" val="l"/>
</p:tagLst>
</file>

<file path=ppt/tags/tag136.xml><?xml version="1.0" encoding="utf-8"?>
<p:tagLst xmlns:a="http://schemas.openxmlformats.org/drawingml/2006/main" xmlns:r="http://schemas.openxmlformats.org/officeDocument/2006/relationships"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8285_1*d*1"/>
  <p:tag name="KSO_WM_TEMPLATE_CATEGORY" val="custom"/>
  <p:tag name="KSO_WM_TEMPLATE_INDEX" val="20238285"/>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5_1*i*1"/>
  <p:tag name="KSO_WM_TEMPLATE_CATEGORY" val="custom"/>
  <p:tag name="KSO_WM_TEMPLATE_INDEX" val="20238285"/>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8285_1*a*1"/>
  <p:tag name="KSO_WM_TEMPLATE_CATEGORY" val="custom"/>
  <p:tag name="KSO_WM_TEMPLATE_INDEX" val="2023828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0"/>
  <p:tag name="KSO_WM_UNIT_PRESET_TEXT" val="Your title here"/>
</p:tagLst>
</file>

<file path=ppt/tags/tag139.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5_1*l_h_f*1_1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5_1*l_h_a*1_1_1"/>
  <p:tag name="KSO_WM_TEMPLATE_CATEGORY" val="diagram"/>
  <p:tag name="KSO_WM_TEMPLATE_INDEX" val="20237935"/>
  <p:tag name="KSO_WM_UNIT_LAYERLEVEL" val="1_1_1"/>
  <p:tag name="KSO_WM_TAG_VERSION" val="3.0"/>
  <p:tag name="KSO_WM_BEAUTIFY_FLAG" val="#wm#"/>
  <p:tag name="KSO_WM_UNIT_PRESET_TEXT" val="Your title here"/>
  <p:tag name="KSO_WM_UNIT_USESOURCEFORMAT_APPLY" val="0"/>
</p:tagLst>
</file>

<file path=ppt/tags/tag14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25*180.95"/>
  <p:tag name="KSO_WM_SLIDE_POSITION" val="52.85*301.65"/>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324_1"/>
  <p:tag name="KSO_WM_SLIDE_ITEM_CNT" val="3"/>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4_1*i*1"/>
  <p:tag name="KSO_WM_TEMPLATE_CATEGORY" val="custom"/>
  <p:tag name="KSO_WM_TEMPLATE_INDEX" val="20238324"/>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4"/>
  <p:tag name="KSO_WM_UNIT_ID" val="custom20238324_1*a*1"/>
  <p:tag name="KSO_WM_UNIT_USESOURCEFORMAT_APPLY" val="0"/>
  <p:tag name="KSO_WM_UNIT_PRESET_TEXT" val="The title goes here"/>
</p:tagLst>
</file>

<file path=ppt/tags/tag144.xml><?xml version="1.0" encoding="utf-8"?>
<p:tagLst xmlns:a="http://schemas.openxmlformats.org/drawingml/2006/main" xmlns:r="http://schemas.openxmlformats.org/officeDocument/2006/relationships" xmlns:p="http://schemas.openxmlformats.org/presentationml/2006/main">
  <p:tag name="KSO_WM_UNIT_VALUE" val="759*122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4_1*d*1"/>
  <p:tag name="KSO_WM_TEMPLATE_CATEGORY" val="custom"/>
  <p:tag name="KSO_WM_TEMPLATE_INDEX" val="20238324"/>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7_1*l_h_a*1_1_1"/>
  <p:tag name="KSO_WM_TEMPLATE_CATEGORY" val="diagram"/>
  <p:tag name="KSO_WM_TEMPLATE_INDEX" val="2023794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7_1*l_h_f*1_1_1"/>
  <p:tag name="KSO_WM_TEMPLATE_CATEGORY" val="diagram"/>
  <p:tag name="KSO_WM_TEMPLATE_INDEX" val="20237947"/>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07*99"/>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7947_1*l_h_x*1_1_1"/>
  <p:tag name="KSO_WM_TEMPLATE_CATEGORY" val="diagram"/>
  <p:tag name="KSO_WM_TEMPLATE_INDEX" val="20237947"/>
  <p:tag name="KSO_WM_UNIT_LAYERLEVEL" val="1_1_1"/>
  <p:tag name="KSO_WM_TAG_VERSION" val="3.0"/>
  <p:tag name="KSO_WM_BEAUTIFY_FLAG" val="#wm#"/>
  <p:tag name="KSO_WM_UNIT_TEXT_FILL_FORE_SCHEMECOLOR_INDEX" val="13"/>
  <p:tag name="KSO_WM_UNIT_TEXT_FILL_TYPE" val="1"/>
  <p:tag name="KSO_WM_UNIT_USESOURCEFORMAT_APPLY" val="0"/>
</p:tagLst>
</file>

<file path=ppt/tags/tag14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9.963*139.382"/>
  <p:tag name="KSO_WM_SLIDE_POSITION" val="544.544*311.648"/>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274_1"/>
  <p:tag name="KSO_WM_SLIDE_ITEM_CNT" val="1"/>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4"/>
  <p:tag name="KSO_WM_UNIT_ID" val="custom20238274_1*a*1"/>
  <p:tag name="KSO_WM_UNIT_PRESET_TEXT" val="Your title here"/>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VALUE" val="1729*242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4_1*d*1"/>
  <p:tag name="KSO_WM_TEMPLATE_CATEGORY" val="custom"/>
  <p:tag name="KSO_WM_TEMPLATE_INDEX" val="20238274"/>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51.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4_1*l_h_f*1_1_1"/>
  <p:tag name="KSO_WM_TEMPLATE_CATEGORY" val="diagram"/>
  <p:tag name="KSO_WM_TEMPLATE_INDEX" val="2023793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52.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4_1*l_h_a*1_1_1"/>
  <p:tag name="KSO_WM_TEMPLATE_CATEGORY" val="diagram"/>
  <p:tag name="KSO_WM_TEMPLATE_INDEX" val="2023793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430"/>
  <p:tag name="KSO_WM_SLIDE_ID" val="custom20238325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407.062*332.299"/>
  <p:tag name="KSO_WM_SLIDE_POSITION" val="41.2294*141.205"/>
  <p:tag name="KSO_WM_DIAGRAM_GROUP_CODE" val="l1-1"/>
  <p:tag name="KSO_WM_SLIDE_DIAGTYPE" val="l"/>
  <p:tag name="KSO_WM_TAG_VERSION" val="3.0"/>
  <p:tag name="KSO_WM_SLIDE_LAYOUT" val="a_d_l"/>
  <p:tag name="KSO_WM_SLIDE_LAYOUT_CNT" val="1_1_1"/>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a*1"/>
  <p:tag name="KSO_WM_TEMPLATE_CATEGORY" val="custom"/>
  <p:tag name="KSO_WM_TEMPLATE_INDEX" val="2023832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TEXT_FILL_FORE_SCHEMECOLOR_INDEX" val="13"/>
  <p:tag name="KSO_WM_UNIT_TEXT_FILL_TYPE" val="1"/>
  <p:tag name="KSO_WM_UNIT_USESOURCEFORMAT_APPLY" val="0"/>
  <p:tag name="KSO_WM_UNIT_PRESET_TEXT" val="The title goes here"/>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i*1"/>
  <p:tag name="KSO_WM_TEMPLATE_CATEGORY" val="custom"/>
  <p:tag name="KSO_WM_TEMPLATE_INDEX" val="20238325"/>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13"/>
  <p:tag name="KSO_WM_UNIT_TEXT_FILL_TYPE" val="1"/>
  <p:tag name="KSO_WM_UNIT_USESOURCEFORMAT_APPLY" val="0"/>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d*1"/>
  <p:tag name="KSO_WM_TEMPLATE_CATEGORY" val="custom"/>
  <p:tag name="KSO_WM_TEMPLATE_INDEX" val="20238325"/>
  <p:tag name="KSO_WM_UNIT_LAYERLEVEL" val="1"/>
  <p:tag name="KSO_WM_TAG_VERSION" val="3.0"/>
  <p:tag name="KSO_WM_BEAUTIFY_FLAG" val="#wm#"/>
  <p:tag name="KSO_WM_UNIT_VALUE" val="1299*1271"/>
  <p:tag name="KSO_WM_UNIT_TYPE" val="d"/>
  <p:tag name="KSO_WM_UNIT_INDEX" val="1"/>
  <p:tag name="KSO_WM_UNIT_LINE_FORE_SCHEMECOLOR_INDEX" val="5"/>
  <p:tag name="KSO_WM_UNIT_LINE_FILL_TYPE" val="2"/>
  <p:tag name="KSO_WM_UNIT_USESOURCEFORMAT_APPLY" val="0"/>
</p:tagLst>
</file>

<file path=ppt/tags/tag157.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63.53662109375,&quot;width&quot;:407.06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0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3_1*l_h_f*1_1_1"/>
  <p:tag name="KSO_WM_TEMPLATE_CATEGORY" val="diagram"/>
  <p:tag name="KSO_WM_TEMPLATE_INDEX" val="20237943"/>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5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63.53662109375,&quot;width&quot;:407.06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3_1*l_h_a*1_1_1"/>
  <p:tag name="KSO_WM_TEMPLATE_CATEGORY" val="diagram"/>
  <p:tag name="KSO_WM_TEMPLATE_INDEX" val="20237943"/>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59.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FIVE"/>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850.447*57.5039"/>
  <p:tag name="KSO_WM_SLIDE_POSITION" val="55.75*400.888"/>
  <p:tag name="KSO_WM_TEMPLATE_INDEX" val="20238339"/>
  <p:tag name="KSO_WM_TEMPLATE_SUBCATEGORY" val="0"/>
  <p:tag name="KSO_WM_SLIDE_INDEX" val="1"/>
  <p:tag name="KSO_WM_TAG_VERSION" val="3.0"/>
  <p:tag name="KSO_WM_SLIDE_ID" val="custom20238339_1"/>
  <p:tag name="KSO_WM_SLIDE_ITEM_CNT" val="4"/>
  <p:tag name="KSO_WM_SPECIAL_SOURCE" val="bdnull"/>
</p:tagLst>
</file>

<file path=ppt/tags/tag163.xml><?xml version="1.0" encoding="utf-8"?>
<p:tagLst xmlns:a="http://schemas.openxmlformats.org/drawingml/2006/main" xmlns:r="http://schemas.openxmlformats.org/officeDocument/2006/relationships"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0"/>
</p:tagLst>
</file>

<file path=ppt/tags/tag166.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109.82921600341797,&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2_1*l_h_f*1_1_1"/>
  <p:tag name="KSO_WM_TEMPLATE_CATEGORY" val="diagram"/>
  <p:tag name="KSO_WM_TEMPLATE_INDEX" val="2023795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67.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109.82921600341797,&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9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2_1*l_h_a*1_1_1"/>
  <p:tag name="KSO_WM_TEMPLATE_CATEGORY" val="diagram"/>
  <p:tag name="KSO_WM_TEMPLATE_INDEX" val="2023795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6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87_1"/>
  <p:tag name="KSO_WM_SLIDE_ITEM_CNT" val="2"/>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7"/>
  <p:tag name="KSO_WM_UNIT_ID" val="custom20238287_1*a*1"/>
  <p:tag name="KSO_WM_UNIT_TEXT_FILL_FORE_SCHEMECOLOR_INDEX" val="5"/>
  <p:tag name="KSO_WM_UNIT_TEXT_FILL_TYPE" val="1"/>
  <p:tag name="KSO_WM_UNIT_USESOURCEFORMAT_APPLY" val="0"/>
  <p:tag name="KSO_WM_UNIT_PRESET_TEXT" val="Your title her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87_1*d*1"/>
  <p:tag name="KSO_WM_TEMPLATE_CATEGORY" val="custom"/>
  <p:tag name="KSO_WM_TEMPLATE_INDEX" val="20238287"/>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1*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172.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1*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7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339"/>
  <p:tag name="KSO_WM_TEMPLATE_SUBCATEGORY" val="0"/>
  <p:tag name="KSO_WM_SLIDE_INDEX" val="1"/>
  <p:tag name="KSO_WM_TAG_VERSION" val="3.0"/>
  <p:tag name="KSO_WM_SLIDE_ID" val="custom20238266_1"/>
  <p:tag name="KSO_WM_SLIDE_ITEM_CNT" val="3"/>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176.xml><?xml version="1.0" encoding="utf-8"?>
<p:tagLst xmlns:a="http://schemas.openxmlformats.org/drawingml/2006/main" xmlns:r="http://schemas.openxmlformats.org/officeDocument/2006/relationships"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0"/>
  <p:tag name="KSO_WM_TEMPLATE_INDEX" val="20238266"/>
  <p:tag name="KSO_WM_UNIT_ID" val="custom20238266_1*a*1"/>
  <p:tag name="KSO_WM_UNIT_PRESET_TEXT" val="Your title here"/>
</p:tagLst>
</file>

<file path=ppt/tags/tag17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7_1*l_h_a*1_1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1*l_h_f*1_1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7_1*l_h_a*1_2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1*l_h_f*1_2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82.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339"/>
  <p:tag name="KSO_WM_SLIDE_LAYOUT" val="a_e"/>
  <p:tag name="KSO_WM_SLIDE_LAYOUT_CNT" val="1_1"/>
</p:tagLst>
</file>

<file path=ppt/tags/tag183.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SIX"/>
</p:tagLst>
</file>

<file path=ppt/tags/tag1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18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62.75*317.05"/>
  <p:tag name="KSO_WM_SLIDE_POSITION" val="52.7*161.5"/>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64_1"/>
  <p:tag name="KSO_WM_SLIDE_ITEM_CNT" val="3"/>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4"/>
  <p:tag name="KSO_WM_UNIT_ID" val="custom20238264_1*a*1"/>
  <p:tag name="KSO_WM_UNIT_PRESET_TEXT" val="Your title here"/>
  <p:tag name="KSO_WM_UNIT_TEXT_FILL_FORE_SCHEMECOLOR_INDEX" val="13"/>
  <p:tag name="KSO_WM_UNIT_TEXT_FILL_TYPE" val="1"/>
  <p:tag name="KSO_WM_UNIT_USESOURCEFORMAT_APPLY" val="0"/>
</p:tagLst>
</file>

<file path=ppt/tags/tag187.xml><?xml version="1.0" encoding="utf-8"?>
<p:tagLst xmlns:a="http://schemas.openxmlformats.org/drawingml/2006/main" xmlns:r="http://schemas.openxmlformats.org/officeDocument/2006/relationships"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4_1*d*1"/>
  <p:tag name="KSO_WM_TEMPLATE_CATEGORY" val="custom"/>
  <p:tag name="KSO_WM_TEMPLATE_INDEX" val="20238264"/>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0"/>
</p:tagLst>
</file>

<file path=ppt/tags/tag188.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377.1499938964844,&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0_1*l_h_f*1_2_1"/>
  <p:tag name="KSO_WM_TEMPLATE_CATEGORY" val="diagram"/>
  <p:tag name="KSO_WM_TEMPLATE_INDEX" val="20237920"/>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89.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377.1499938964844,&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0_1*l_h_f*1_1_1"/>
  <p:tag name="KSO_WM_TEMPLATE_CATEGORY" val="diagram"/>
  <p:tag name="KSO_WM_TEMPLATE_INDEX" val="20237920"/>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377.1499938964844,&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0_1*l_h_a*1_1_1"/>
  <p:tag name="KSO_WM_TEMPLATE_CATEGORY" val="diagram"/>
  <p:tag name="KSO_WM_TEMPLATE_INDEX" val="20237920"/>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5"/>
  <p:tag name="KSO_WM_DIAGRAM_MIN_ITEMCNT" val="2"/>
  <p:tag name="KSO_WM_DIAGRAM_VIRTUALLY_FRAME" val="{&quot;height&quot;:377.1499938964844,&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0_1*l_h_i*1_1_1"/>
  <p:tag name="KSO_WM_TEMPLATE_CATEGORY" val="diagram"/>
  <p:tag name="KSO_WM_TEMPLATE_INDEX" val="20237920"/>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5"/>
  <p:tag name="KSO_WM_DIAGRAM_MIN_ITEMCNT" val="2"/>
  <p:tag name="KSO_WM_DIAGRAM_VIRTUALLY_FRAME" val="{&quot;height&quot;:377.1499938964844,&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0_1*l_h_i*1_2_1"/>
  <p:tag name="KSO_WM_TEMPLATE_CATEGORY" val="diagram"/>
  <p:tag name="KSO_WM_TEMPLATE_INDEX" val="20237920"/>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93.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2"/>
  <p:tag name="KSO_WM_DIAGRAM_VIRTUALLY_FRAME" val="{&quot;height&quot;:377.1499938964844,&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0_1*l_h_a*1_2_1"/>
  <p:tag name="KSO_WM_TEMPLATE_CATEGORY" val="diagram"/>
  <p:tag name="KSO_WM_TEMPLATE_INDEX" val="20237920"/>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94.xml><?xml version="1.0" encoding="utf-8"?>
<p:tagLst xmlns:a="http://schemas.openxmlformats.org/drawingml/2006/main" xmlns:r="http://schemas.openxmlformats.org/officeDocument/2006/relationships" xmlns:p="http://schemas.openxmlformats.org/presentationml/2006/main">
  <p:tag name="KSO_WM_SLIDE_ID" val="custom20238406_1"/>
  <p:tag name="KSO_WM_TEMPLATE_SUBCATEGORY" val="0"/>
  <p:tag name="KSO_WM_TEMPLATE_MASTER_TYPE" val="0"/>
  <p:tag name="KSO_WM_TEMPLATE_COLOR_TYPE" val="0"/>
  <p:tag name="KSO_WM_SLIDE_TYPE" val="text"/>
  <p:tag name="KSO_WM_SLIDE_SUBTYPE" val="picTxt"/>
  <p:tag name="KSO_WM_SLIDE_ITEM_CNT" val="1"/>
  <p:tag name="KSO_WM_SLIDE_INDEX" val="1"/>
  <p:tag name="KSO_WM_SLIDE_SIZE" val="316.1*85.55"/>
  <p:tag name="KSO_WM_SLIDE_POSITION" val="71.45*363.8"/>
  <p:tag name="KSO_WM_DIAGRAM_GROUP_CODE" val="l1-1"/>
  <p:tag name="KSO_WM_SLIDE_DIAGTYPE" val="l"/>
  <p:tag name="KSO_WM_TAG_VERSION" val="3.0"/>
  <p:tag name="KSO_WM_BEAUTIFY_FLAG" val="#wm#"/>
  <p:tag name="KSO_WM_TEMPLATE_CATEGORY" val="custom"/>
  <p:tag name="KSO_WM_TEMPLATE_INDEX" val="20238339"/>
  <p:tag name="KSO_WM_SLIDE_LAYOUT" val="a_d_l"/>
  <p:tag name="KSO_WM_SLIDE_LAYOUT_CNT" val="1_1_1"/>
  <p:tag name="KSO_WM_SPECIAL_SOURCE" val="bdnull"/>
</p:tagLst>
</file>

<file path=ppt/tags/tag195.xml><?xml version="1.0" encoding="utf-8"?>
<p:tagLst xmlns:a="http://schemas.openxmlformats.org/drawingml/2006/main" xmlns:r="http://schemas.openxmlformats.org/officeDocument/2006/relationships" xmlns:p="http://schemas.openxmlformats.org/presentationml/2006/main">
  <p:tag name="KSO_WM_UNIT_VALUE" val="1904*174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6_1*d*1"/>
  <p:tag name="KSO_WM_TEMPLATE_CATEGORY" val="custom"/>
  <p:tag name="KSO_WM_TEMPLATE_INDEX" val="20238406"/>
  <p:tag name="KSO_WM_UNIT_LAYERLEVEL" val="1"/>
  <p:tag name="KSO_WM_TAG_VERSION" val="3.0"/>
  <p:tag name="KSO_WM_BEAUTIFY_FLAG" val="#wm#"/>
  <p:tag name="KSO_WM_UNIT_USESOURCEFORMAT_APPLY" val="0"/>
</p:tagLst>
</file>

<file path=ppt/tags/tag1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406_1*a*1"/>
  <p:tag name="KSO_WM_TEMPLATE_CATEGORY" val="custom"/>
  <p:tag name="KSO_WM_TEMPLATE_INDEX" val="20238406"/>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0"/>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6_1*i*1"/>
  <p:tag name="KSO_WM_TEMPLATE_CATEGORY" val="custom"/>
  <p:tag name="KSO_WM_TEMPLATE_INDEX" val="20238406"/>
  <p:tag name="KSO_WM_UNIT_LAYERLEVEL" val="1"/>
  <p:tag name="KSO_WM_TAG_VERSION" val="3.0"/>
  <p:tag name="KSO_WM_BEAUTIFY_FLAG" val="#wm#"/>
  <p:tag name="KSO_WM_UNIT_FILL_FORE_SCHEMECOLOR_INDEX" val="5"/>
  <p:tag name="KSO_WM_UNIT_TEXT_FILL_FORE_SCHEMECOLOR_INDEX" val="10"/>
  <p:tag name="KSO_WM_UNIT_TEXT_FILL_TYPE" val="1"/>
  <p:tag name="KSO_WM_UNIT_USESOURCEFORMAT_APPLY" val="0"/>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6_1*i*2"/>
  <p:tag name="KSO_WM_TEMPLATE_CATEGORY" val="custom"/>
  <p:tag name="KSO_WM_TEMPLATE_INDEX" val="2023840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99.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24.02503967285156,&quot;width&quot;:316.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73_1*l_h_a*1_1_1"/>
  <p:tag name="KSO_WM_TEMPLATE_CATEGORY" val="diagram"/>
  <p:tag name="KSO_WM_TEMPLATE_INDEX" val="20237973"/>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24.02503967285156,&quot;width&quot;:316.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5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3_1*l_h_f*1_1_1"/>
  <p:tag name="KSO_WM_TEMPLATE_CATEGORY" val="diagram"/>
  <p:tag name="KSO_WM_TEMPLATE_INDEX" val="20237973"/>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339"/>
  <p:tag name="KSO_WM_SLIDE_LAYOUT" val="a_e"/>
  <p:tag name="KSO_WM_SLIDE_LAYOUT_CNT" val="1_1"/>
</p:tagLst>
</file>

<file path=ppt/tags/tag202.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SEVEN"/>
</p:tagLst>
</file>

<file path=ppt/tags/tag2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20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5.4*89"/>
  <p:tag name="KSO_WM_SLIDE_POSITION" val="150.66*331.531"/>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91_1"/>
  <p:tag name="KSO_WM_SLIDE_ITEM_CNT" val="1"/>
</p:tagLst>
</file>

<file path=ppt/tags/tag205.xml><?xml version="1.0" encoding="utf-8"?>
<p:tagLst xmlns:a="http://schemas.openxmlformats.org/drawingml/2006/main" xmlns:r="http://schemas.openxmlformats.org/officeDocument/2006/relationships" xmlns:p="http://schemas.openxmlformats.org/presentationml/2006/main">
  <p:tag name="KSO_WM_UNIT_VALUE" val="1139*338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91_1*d*1"/>
  <p:tag name="KSO_WM_TEMPLATE_CATEGORY" val="custom"/>
  <p:tag name="KSO_WM_TEMPLATE_INDEX" val="20238291"/>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91_1*i*1"/>
  <p:tag name="KSO_WM_TEMPLATE_CATEGORY" val="custom"/>
  <p:tag name="KSO_WM_TEMPLATE_INDEX" val="20238291"/>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291_1*a*1"/>
  <p:tag name="KSO_WM_TEMPLATE_CATEGORY" val="custom"/>
  <p:tag name="KSO_WM_TEMPLATE_INDEX" val="20238291"/>
  <p:tag name="KSO_WM_UNIT_LAYERLEVEL" val="1"/>
  <p:tag name="KSO_WM_TAG_VERSION" val="3.0"/>
  <p:tag name="KSO_WM_BEAUTIFY_FLAG" val="#wm#"/>
  <p:tag name="KSO_WM_UNIT_VALUE" val="27"/>
  <p:tag name="KSO_WM_UNIT_PRESET_TEXT" val="The title goes here"/>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TYPE" val="1"/>
  <p:tag name="KSO_WM_DIAGRAM_MAX_ITEMCNT" val="1"/>
  <p:tag name="KSO_WM_DIAGRAM_MIN_ITEMCNT" val="1"/>
  <p:tag name="KSO_WM_DIAGRAM_VIRTUALLY_FRAME" val="{&quot;height&quot;:122.9000015258789,&quot;width&quot;:325.39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9_1*l_h_f*1_1_1"/>
  <p:tag name="KSO_WM_TEMPLATE_CATEGORY" val="diagram"/>
  <p:tag name="KSO_WM_TEMPLATE_INDEX" val="20237939"/>
  <p:tag name="KSO_WM_UNIT_LAYERLEVEL" val="1_1_1"/>
  <p:tag name="KSO_WM_TAG_VERSION" val="3.0"/>
  <p:tag name="KSO_WM_BEAUTIFY_FLAG" val="#wm#"/>
  <p:tag name="KSO_WM_UNIT_PRESET_TEXT" val="Presentations are communication tools that can be used as demonstrations."/>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1"/>
  <p:tag name="KSO_WM_DIAGRAM_MIN_ITEMCNT" val="1"/>
  <p:tag name="KSO_WM_DIAGRAM_VIRTUALLY_FRAME" val="{&quot;height&quot;:122.9000015258789,&quot;width&quot;:325.39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9_1*l_h_a*1_1_1"/>
  <p:tag name="KSO_WM_TEMPLATE_CATEGORY" val="diagram"/>
  <p:tag name="KSO_WM_TEMPLATE_INDEX" val="20237939"/>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4*210.05"/>
  <p:tag name="KSO_WM_SLIDE_POSITION" val="55.6*268.05"/>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42_1"/>
  <p:tag name="KSO_WM_SLIDE_ITEM_CNT" val="1"/>
</p:tagLst>
</file>

<file path=ppt/tags/tag211.xml><?xml version="1.0" encoding="utf-8"?>
<p:tagLst xmlns:a="http://schemas.openxmlformats.org/drawingml/2006/main" xmlns:r="http://schemas.openxmlformats.org/officeDocument/2006/relationships" xmlns:p="http://schemas.openxmlformats.org/presentationml/2006/main">
  <p:tag name="KSO_WM_UNIT_VALUE" val="1414*33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2_1*d*1"/>
  <p:tag name="KSO_WM_TEMPLATE_CATEGORY" val="custom"/>
  <p:tag name="KSO_WM_TEMPLATE_INDEX" val="2023824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2_1*i*1"/>
  <p:tag name="KSO_WM_TEMPLATE_CATEGORY" val="custom"/>
  <p:tag name="KSO_WM_TEMPLATE_INDEX" val="20238242"/>
  <p:tag name="KSO_WM_UNIT_LAYERLEVEL" val="1"/>
  <p:tag name="KSO_WM_TAG_VERSION" val="3.0"/>
  <p:tag name="KSO_WM_BEAUTIFY_FLAG" val="#wm#"/>
  <p:tag name="KSO_WM_UNIT_LINE_FORE_SCHEMECOLOR_INDEX" val="13"/>
  <p:tag name="KSO_WM_UNIT_LINE_FILL_TYPE" val="2"/>
  <p:tag name="KSO_WM_UNIT_TEXT_FILL_FORE_SCHEMECOLOR_INDEX" val="2"/>
  <p:tag name="KSO_WM_UNIT_TEXT_FILL_TYPE" val="1"/>
  <p:tag name="KSO_WM_UNIT_USESOURCEFORMAT_APPLY" val="0"/>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4"/>
  <p:tag name="KSO_WM_TEMPLATE_INDEX" val="20238242"/>
  <p:tag name="KSO_WM_UNIT_ID" val="custom20238242_1*a*1"/>
  <p:tag name="KSO_WM_UNIT_TEXT_FILL_FORE_SCHEMECOLOR_INDEX" val="2"/>
  <p:tag name="KSO_WM_UNIT_TEXT_FILL_TYPE" val="1"/>
  <p:tag name="KSO_WM_UNIT_USESOURCEFORMAT_APPLY" val="0"/>
  <p:tag name="KSO_WM_UNIT_PRESET_TEXT" val="The title goes here"/>
</p:tagLst>
</file>

<file path=ppt/tags/tag214.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210.0500030517578,&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7922_1*l_i*1_1"/>
  <p:tag name="KSO_WM_TEMPLATE_CATEGORY" val="diagram"/>
  <p:tag name="KSO_WM_TEMPLATE_INDEX" val="20237922"/>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2_1*l_h_f*1_1_1"/>
  <p:tag name="KSO_WM_TEMPLATE_CATEGORY" val="diagram"/>
  <p:tag name="KSO_WM_TEMPLATE_INDEX" val="20237922"/>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2_1*l_h_a*1_1_1"/>
  <p:tag name="KSO_WM_TEMPLATE_CATEGORY" val="diagram"/>
  <p:tag name="KSO_WM_TEMPLATE_INDEX" val="2023792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9.963*139.382"/>
  <p:tag name="KSO_WM_SLIDE_POSITION" val="54.6943*218.498"/>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75_1"/>
  <p:tag name="KSO_WM_SLIDE_ITEM_CNT" val="1"/>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5"/>
  <p:tag name="KSO_WM_UNIT_ID" val="custom20238275_1*a*1"/>
  <p:tag name="KSO_WM_UNIT_PRESET_TEXT" val="Your title here"/>
  <p:tag name="KSO_WM_UNIT_TEXT_FILL_FORE_SCHEMECOLOR_INDEX" val="13"/>
  <p:tag name="KSO_WM_UNIT_TEXT_FILL_TYPE" val="1"/>
  <p:tag name="KSO_WM_UNIT_USESOURCEFORMAT_APPLY" val="0"/>
</p:tagLst>
</file>

<file path=ppt/tags/tag219.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4_1*l_h_f*1_1_1"/>
  <p:tag name="KSO_WM_TEMPLATE_CATEGORY" val="diagram"/>
  <p:tag name="KSO_WM_TEMPLATE_INDEX" val="2023793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4_1*l_h_a*1_1_1"/>
  <p:tag name="KSO_WM_TEMPLATE_CATEGORY" val="diagram"/>
  <p:tag name="KSO_WM_TEMPLATE_INDEX" val="2023793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54.7*157.75"/>
  <p:tag name="KSO_WM_SLIDE_POSITION" val="111.364*280.55"/>
  <p:tag name="KSO_WM_TEMPLATE_INDEX" val="20238339"/>
  <p:tag name="KSO_WM_TEMPLATE_SUBCATEGORY" val="0"/>
  <p:tag name="KSO_WM_SLIDE_INDEX" val="1"/>
  <p:tag name="KSO_WM_TAG_VERSION" val="3.0"/>
  <p:tag name="KSO_WM_SLIDE_ID" val="custom20238327_1"/>
  <p:tag name="KSO_WM_SLIDE_ITEM_CNT" val="1"/>
  <p:tag name="KSO_WM_SPECIAL_SOURCE" val="bdnull"/>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7_1*i*1"/>
  <p:tag name="KSO_WM_TEMPLATE_CATEGORY" val="custom"/>
  <p:tag name="KSO_WM_TEMPLATE_INDEX" val="2023832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27_1*i*2"/>
  <p:tag name="KSO_WM_TEMPLATE_CATEGORY" val="custom"/>
  <p:tag name="KSO_WM_TEMPLATE_INDEX" val="2023832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7"/>
  <p:tag name="KSO_WM_UNIT_ID" val="custom20238327_1*a*1"/>
  <p:tag name="KSO_WM_UNIT_PRESET_TEXT" val="The title goes here"/>
  <p:tag name="KSO_WM_UNIT_TEXT_FILL_FORE_SCHEMECOLOR_INDEX" val="13"/>
  <p:tag name="KSO_WM_UNIT_TEXT_FILL_TYPE" val="1"/>
  <p:tag name="KSO_WM_UNIT_USESOURCEFORMAT_APPLY" val="0"/>
</p:tagLst>
</file>

<file path=ppt/tags/tag225.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04.4499969482422,&quot;width&quot;:354.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5_1*l_h_f*1_1_1"/>
  <p:tag name="KSO_WM_TEMPLATE_CATEGORY" val="diagram"/>
  <p:tag name="KSO_WM_TEMPLATE_INDEX" val="2023794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04.4499969482422,&quot;width&quot;:354.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5_1*l_h_a*1_1_1"/>
  <p:tag name="KSO_WM_TEMPLATE_CATEGORY" val="diagram"/>
  <p:tag name="KSO_WM_TEMPLATE_INDEX" val="20237945"/>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8339"/>
  <p:tag name="KSO_WM_TEMPLATE_SUBCATEGORY" val="0"/>
  <p:tag name="KSO_WM_SLIDE_INDEX" val="1"/>
  <p:tag name="KSO_WM_TAG_VERSION" val="3.0"/>
  <p:tag name="KSO_WM_SLIDE_ID" val="custom20238287_1"/>
  <p:tag name="KSO_WM_SLIDE_ITEM_CNT" val="2"/>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7"/>
  <p:tag name="KSO_WM_UNIT_ID" val="custom20238287_1*a*1"/>
  <p:tag name="KSO_WM_UNIT_TEXT_FILL_FORE_SCHEMECOLOR_INDEX" val="5"/>
  <p:tag name="KSO_WM_UNIT_TEXT_FILL_TYPE" val="1"/>
  <p:tag name="KSO_WM_UNIT_USESOURCEFORMAT_APPLY" val="0"/>
  <p:tag name="KSO_WM_UNIT_PRESET_TEXT" val="Your title here"/>
</p:tagLst>
</file>

<file path=ppt/tags/tag229.xml><?xml version="1.0" encoding="utf-8"?>
<p:tagLst xmlns:a="http://schemas.openxmlformats.org/drawingml/2006/main" xmlns:r="http://schemas.openxmlformats.org/officeDocument/2006/relationships"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87_1*d*1"/>
  <p:tag name="KSO_WM_TEMPLATE_CATEGORY" val="custom"/>
  <p:tag name="KSO_WM_TEMPLATE_INDEX" val="20238287"/>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1*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1*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28.45*239.584"/>
  <p:tag name="KSO_WM_SLIDE_POSITION" val="55.6751*192.822"/>
  <p:tag name="KSO_WM_TEMPLATE_INDEX" val="20238339"/>
  <p:tag name="KSO_WM_TEMPLATE_SUBCATEGORY" val="0"/>
  <p:tag name="KSO_WM_SLIDE_INDEX" val="1"/>
  <p:tag name="KSO_WM_TAG_VERSION" val="3.0"/>
  <p:tag name="KSO_WM_SLIDE_ID" val="custom20238320_1"/>
  <p:tag name="KSO_WM_SLIDE_ITEM_CNT" val="1"/>
  <p:tag name="KSO_WM_SPECIAL_SOURCE" val="bdnull"/>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0_1*i*1"/>
  <p:tag name="KSO_WM_TEMPLATE_CATEGORY" val="custom"/>
  <p:tag name="KSO_WM_TEMPLATE_INDEX" val="202383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UNIT_VALUE" val="1786*172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0_1*d*1"/>
  <p:tag name="KSO_WM_TEMPLATE_CATEGORY" val="custom"/>
  <p:tag name="KSO_WM_TEMPLATE_INDEX" val="20238320"/>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0"/>
  <p:tag name="KSO_WM_UNIT_ID" val="custom20238320_1*a*1"/>
  <p:tag name="KSO_WM_UNIT_PRESET_TEXT" val="Your title here"/>
  <p:tag name="KSO_WM_UNIT_TEXT_FILL_FORE_SCHEMECOLOR_INDEX" val="13"/>
  <p:tag name="KSO_WM_UNIT_TEXT_FILL_TYPE" val="1"/>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85.6777038574219,&quot;width&quot;:328.4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6_1*l_h_f*1_1_1"/>
  <p:tag name="KSO_WM_TEMPLATE_CATEGORY" val="diagram"/>
  <p:tag name="KSO_WM_TEMPLATE_INDEX" val="20237946"/>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237.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285.6777038574219,&quot;width&quot;:328.4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6_1*l_h_a*1_1_1"/>
  <p:tag name="KSO_WM_TEMPLATE_CATEGORY" val="diagram"/>
  <p:tag name="KSO_WM_TEMPLATE_INDEX" val="2023794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339"/>
  <p:tag name="KSO_WM_SLIDE_LAYOUT" val="a_e"/>
  <p:tag name="KSO_WM_SLIDE_LAYOUT_CNT" val="1_1"/>
</p:tagLst>
</file>

<file path=ppt/tags/tag239.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EIGHT"/>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241.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339"/>
  <p:tag name="KSO_WM_SLIDE_LAYOUT" val="a_e"/>
  <p:tag name="KSO_WM_SLIDE_LAYOUT_CNT" val="1_1"/>
</p:tagLst>
</file>

<file path=ppt/tags/tag242.xml><?xml version="1.0" encoding="utf-8"?>
<p:tagLst xmlns:a="http://schemas.openxmlformats.org/drawingml/2006/main" xmlns:r="http://schemas.openxmlformats.org/officeDocument/2006/relationships" xmlns:p="http://schemas.openxmlformats.org/presentationml/2006/main">
  <p:tag name="KSO_WM_SLIDE_ID" val="custom20238285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285"/>
  <p:tag name="KSO_WM_SLIDE_TYPE" val="text"/>
  <p:tag name="KSO_WM_SLIDE_SUBTYPE" val="picTxt"/>
  <p:tag name="KSO_WM_SLIDE_SIZE" val="745.9*95.95"/>
  <p:tag name="KSO_WM_SLIDE_POSITION" val="118.15*379"/>
  <p:tag name="KSO_WM_SLIDE_LAYOUT" val="a_d_l"/>
  <p:tag name="KSO_WM_SLIDE_LAYOUT_CNT" val="1_1_1"/>
  <p:tag name="KSO_WM_SPECIAL_SOURCE" val="bdnull"/>
  <p:tag name="KSO_WM_DIAGRAM_GROUP_CODE" val="l1-1"/>
  <p:tag name="KSO_WM_SLIDE_DIAGTYPE" val="l"/>
</p:tagLst>
</file>

<file path=ppt/tags/tag243.xml><?xml version="1.0" encoding="utf-8"?>
<p:tagLst xmlns:a="http://schemas.openxmlformats.org/drawingml/2006/main" xmlns:r="http://schemas.openxmlformats.org/officeDocument/2006/relationships"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8285_1*d*1"/>
  <p:tag name="KSO_WM_TEMPLATE_CATEGORY" val="custom"/>
  <p:tag name="KSO_WM_TEMPLATE_INDEX" val="20238285"/>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5_1*i*1"/>
  <p:tag name="KSO_WM_TEMPLATE_CATEGORY" val="custom"/>
  <p:tag name="KSO_WM_TEMPLATE_INDEX" val="20238285"/>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8285_1*a*1"/>
  <p:tag name="KSO_WM_TEMPLATE_CATEGORY" val="custom"/>
  <p:tag name="KSO_WM_TEMPLATE_INDEX" val="2023828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0"/>
  <p:tag name="KSO_WM_UNIT_PRESET_TEXT" val="Your title here"/>
</p:tagLst>
</file>

<file path=ppt/tags/tag246.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5_1*l_h_f*1_1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USESOURCEFORMAT_APPLY" val="0"/>
</p:tagLst>
</file>

<file path=ppt/tags/tag247.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5_1*l_h_a*1_1_1"/>
  <p:tag name="KSO_WM_TEMPLATE_CATEGORY" val="diagram"/>
  <p:tag name="KSO_WM_TEMPLATE_INDEX" val="20237935"/>
  <p:tag name="KSO_WM_UNIT_LAYERLEVEL" val="1_1_1"/>
  <p:tag name="KSO_WM_TAG_VERSION" val="3.0"/>
  <p:tag name="KSO_WM_BEAUTIFY_FLAG" val="#wm#"/>
  <p:tag name="KSO_WM_UNIT_PRESET_TEXT" val="Your title here"/>
  <p:tag name="KSO_WM_UNIT_USESOURCEFORMAT_APPLY" val="0"/>
</p:tagLst>
</file>

<file path=ppt/tags/tag248.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285"/>
  <p:tag name="KSO_WM_SLIDE_LAYOUT" val="a_e"/>
  <p:tag name="KSO_WM_SLIDE_LAYOUT_CNT" val="1_1"/>
</p:tagLst>
</file>

<file path=ppt/tags/tag249.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NINE"/>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25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25*180.95"/>
  <p:tag name="KSO_WM_SLIDE_POSITION" val="52.85*301.65"/>
  <p:tag name="KSO_WM_SLIDE_LAYOUT" val="a_d_l"/>
  <p:tag name="KSO_WM_SLIDE_LAYOUT_CNT" val="1_1_1"/>
  <p:tag name="KSO_WM_SPECIAL_SOURCE" val="bdnull"/>
  <p:tag name="KSO_WM_DIAGRAM_GROUP_CODE" val="l1-1"/>
  <p:tag name="KSO_WM_SLIDE_DIAGTYPE" val="l"/>
  <p:tag name="KSO_WM_TEMPLATE_INDEX" val="20238285"/>
  <p:tag name="KSO_WM_TEMPLATE_SUBCATEGORY" val="0"/>
  <p:tag name="KSO_WM_SLIDE_INDEX" val="1"/>
  <p:tag name="KSO_WM_TAG_VERSION" val="3.0"/>
  <p:tag name="KSO_WM_SLIDE_ID" val="custom20238324_1"/>
  <p:tag name="KSO_WM_SLIDE_ITEM_CNT" val="3"/>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24_1*i*1"/>
  <p:tag name="KSO_WM_TEMPLATE_CATEGORY" val="custom"/>
  <p:tag name="KSO_WM_TEMPLATE_INDEX" val="20238324"/>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4"/>
  <p:tag name="KSO_WM_UNIT_ID" val="custom20238324_1*a*1"/>
  <p:tag name="KSO_WM_UNIT_USESOURCEFORMAT_APPLY" val="0"/>
  <p:tag name="KSO_WM_UNIT_PRESET_TEXT" val="The title goes here"/>
</p:tagLst>
</file>

<file path=ppt/tags/tag254.xml><?xml version="1.0" encoding="utf-8"?>
<p:tagLst xmlns:a="http://schemas.openxmlformats.org/drawingml/2006/main" xmlns:r="http://schemas.openxmlformats.org/officeDocument/2006/relationships" xmlns:p="http://schemas.openxmlformats.org/presentationml/2006/main">
  <p:tag name="KSO_WM_UNIT_VALUE" val="759*122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4_1*d*1"/>
  <p:tag name="KSO_WM_TEMPLATE_CATEGORY" val="custom"/>
  <p:tag name="KSO_WM_TEMPLATE_INDEX" val="20238324"/>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255.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47_1*l_h_i*1_1_1"/>
  <p:tag name="KSO_WM_TEMPLATE_CATEGORY" val="diagram"/>
  <p:tag name="KSO_WM_TEMPLATE_INDEX" val="2023794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USESOURCEFORMAT_APPLY" val="0"/>
</p:tagLst>
</file>

<file path=ppt/tags/tag256.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7_1*l_h_a*1_1_1"/>
  <p:tag name="KSO_WM_TEMPLATE_CATEGORY" val="diagram"/>
  <p:tag name="KSO_WM_TEMPLATE_INDEX" val="2023794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57.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7_1*l_h_f*1_1_1"/>
  <p:tag name="KSO_WM_TEMPLATE_CATEGORY" val="diagram"/>
  <p:tag name="KSO_WM_TEMPLATE_INDEX" val="20237947"/>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258.xml><?xml version="1.0" encoding="utf-8"?>
<p:tagLst xmlns:a="http://schemas.openxmlformats.org/drawingml/2006/main" xmlns:r="http://schemas.openxmlformats.org/officeDocument/2006/relationships" xmlns:p="http://schemas.openxmlformats.org/presentationml/2006/main">
  <p:tag name="KSO_WM_DIAGRAM_MAX_ITEMCNT" val="5"/>
  <p:tag name="KSO_WM_DIAGRAM_MIN_ITEMCNT" val="1"/>
  <p:tag name="KSO_WM_DIAGRAM_VIRTUALLY_FRAME" val="{&quot;height&quot;:184.14999389648438,&quot;width&quot;:850.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07*99"/>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7947_1*l_h_x*1_1_1"/>
  <p:tag name="KSO_WM_TEMPLATE_CATEGORY" val="diagram"/>
  <p:tag name="KSO_WM_TEMPLATE_INDEX" val="20237947"/>
  <p:tag name="KSO_WM_UNIT_LAYERLEVEL" val="1_1_1"/>
  <p:tag name="KSO_WM_TAG_VERSION" val="3.0"/>
  <p:tag name="KSO_WM_BEAUTIFY_FLAG" val="#wm#"/>
  <p:tag name="KSO_WM_UNIT_TEXT_FILL_FORE_SCHEMECOLOR_INDEX" val="13"/>
  <p:tag name="KSO_WM_UNIT_TEXT_FILL_TYPE" val="1"/>
  <p:tag name="KSO_WM_UNIT_USESOURCEFORMAT_APPLY" val="0"/>
</p:tagLst>
</file>

<file path=ppt/tags/tag25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4*210.05"/>
  <p:tag name="KSO_WM_SLIDE_POSITION" val="55.6*268.05"/>
  <p:tag name="KSO_WM_SLIDE_LAYOUT" val="a_d_l"/>
  <p:tag name="KSO_WM_SLIDE_LAYOUT_CNT" val="1_1_1"/>
  <p:tag name="KSO_WM_SPECIAL_SOURCE" val="bdnull"/>
  <p:tag name="KSO_WM_DIAGRAM_GROUP_CODE" val="l1-1"/>
  <p:tag name="KSO_WM_SLIDE_DIAGTYPE" val="l"/>
  <p:tag name="KSO_WM_TEMPLATE_INDEX" val="20238285"/>
  <p:tag name="KSO_WM_TEMPLATE_SUBCATEGORY" val="0"/>
  <p:tag name="KSO_WM_SLIDE_INDEX" val="1"/>
  <p:tag name="KSO_WM_TAG_VERSION" val="3.0"/>
  <p:tag name="KSO_WM_SLIDE_ID" val="custom20238242_1"/>
  <p:tag name="KSO_WM_SLIDE_ITEM_CNT"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VALUE" val="1414*33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2_1*d*1"/>
  <p:tag name="KSO_WM_TEMPLATE_CATEGORY" val="custom"/>
  <p:tag name="KSO_WM_TEMPLATE_INDEX" val="2023824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2_1*i*1"/>
  <p:tag name="KSO_WM_TEMPLATE_CATEGORY" val="custom"/>
  <p:tag name="KSO_WM_TEMPLATE_INDEX" val="20238242"/>
  <p:tag name="KSO_WM_UNIT_LAYERLEVEL" val="1"/>
  <p:tag name="KSO_WM_TAG_VERSION" val="3.0"/>
  <p:tag name="KSO_WM_BEAUTIFY_FLAG" val="#wm#"/>
  <p:tag name="KSO_WM_UNIT_LINE_FORE_SCHEMECOLOR_INDEX" val="13"/>
  <p:tag name="KSO_WM_UNIT_LINE_FILL_TYPE" val="2"/>
  <p:tag name="KSO_WM_UNIT_TEXT_FILL_FORE_SCHEMECOLOR_INDEX" val="2"/>
  <p:tag name="KSO_WM_UNIT_TEXT_FILL_TYPE" val="1"/>
  <p:tag name="KSO_WM_UNIT_USESOURCEFORMAT_APPLY" val="0"/>
</p:tagLst>
</file>

<file path=ppt/tags/tag2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4"/>
  <p:tag name="KSO_WM_TEMPLATE_INDEX" val="20238242"/>
  <p:tag name="KSO_WM_UNIT_ID" val="custom20238242_1*a*1"/>
  <p:tag name="KSO_WM_UNIT_TEXT_FILL_FORE_SCHEMECOLOR_INDEX" val="2"/>
  <p:tag name="KSO_WM_UNIT_TEXT_FILL_TYPE" val="1"/>
  <p:tag name="KSO_WM_UNIT_USESOURCEFORMAT_APPLY" val="0"/>
  <p:tag name="KSO_WM_UNIT_PRESET_TEXT" val="The title goes here"/>
</p:tagLst>
</file>

<file path=ppt/tags/tag263.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210.0500030517578,&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7922_1*l_i*1_1"/>
  <p:tag name="KSO_WM_TEMPLATE_CATEGORY" val="diagram"/>
  <p:tag name="KSO_WM_TEMPLATE_INDEX" val="20237922"/>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2_1*l_h_f*1_1_1"/>
  <p:tag name="KSO_WM_TEMPLATE_CATEGORY" val="diagram"/>
  <p:tag name="KSO_WM_TEMPLATE_INDEX" val="20237922"/>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2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2_1*l_h_a*1_1_1"/>
  <p:tag name="KSO_WM_TEMPLATE_CATEGORY" val="diagram"/>
  <p:tag name="KSO_WM_TEMPLATE_INDEX" val="2023792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6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9.963*139.382"/>
  <p:tag name="KSO_WM_SLIDE_POSITION" val="54.6943*218.498"/>
  <p:tag name="KSO_WM_SLIDE_LAYOUT" val="a_d_l"/>
  <p:tag name="KSO_WM_SLIDE_LAYOUT_CNT" val="1_1_1"/>
  <p:tag name="KSO_WM_SPECIAL_SOURCE" val="bdnull"/>
  <p:tag name="KSO_WM_DIAGRAM_GROUP_CODE" val="l1-1"/>
  <p:tag name="KSO_WM_SLIDE_DIAGTYPE" val="l"/>
  <p:tag name="KSO_WM_TEMPLATE_INDEX" val="20238285"/>
  <p:tag name="KSO_WM_TEMPLATE_SUBCATEGORY" val="0"/>
  <p:tag name="KSO_WM_SLIDE_INDEX" val="1"/>
  <p:tag name="KSO_WM_TAG_VERSION" val="3.0"/>
  <p:tag name="KSO_WM_SLIDE_ID" val="custom20238275_1"/>
  <p:tag name="KSO_WM_SLIDE_ITEM_CNT" val="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75_1*i*1"/>
  <p:tag name="KSO_WM_TEMPLATE_CATEGORY" val="custom"/>
  <p:tag name="KSO_WM_TEMPLATE_INDEX" val="20238275"/>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2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5"/>
  <p:tag name="KSO_WM_UNIT_ID" val="custom20238275_1*a*1"/>
  <p:tag name="KSO_WM_UNIT_PRESET_TEXT" val="Your title here"/>
  <p:tag name="KSO_WM_UNIT_TEXT_FILL_FORE_SCHEMECOLOR_INDEX" val="13"/>
  <p:tag name="KSO_WM_UNIT_TEXT_FILL_TYPE" val="1"/>
  <p:tag name="KSO_WM_UNIT_USESOURCEFORMAT_APPLY" val="0"/>
</p:tagLst>
</file>

<file path=ppt/tags/tag269.xml><?xml version="1.0" encoding="utf-8"?>
<p:tagLst xmlns:a="http://schemas.openxmlformats.org/drawingml/2006/main" xmlns:r="http://schemas.openxmlformats.org/officeDocument/2006/relationships" xmlns:p="http://schemas.openxmlformats.org/presentationml/2006/main">
  <p:tag name="KSO_WM_UNIT_VALUE" val="1904*183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5_1*d*1"/>
  <p:tag name="KSO_WM_TEMPLATE_CATEGORY" val="custom"/>
  <p:tag name="KSO_WM_TEMPLATE_INDEX" val="20238275"/>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4_1*l_h_f*1_1_1"/>
  <p:tag name="KSO_WM_TEMPLATE_CATEGORY" val="diagram"/>
  <p:tag name="KSO_WM_TEMPLATE_INDEX" val="2023793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71.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4_1*l_h_a*1_1_1"/>
  <p:tag name="KSO_WM_TEMPLATE_CATEGORY" val="diagram"/>
  <p:tag name="KSO_WM_TEMPLATE_INDEX" val="2023793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233430_6"/>
  <p:tag name="KSO_WM_TEMPLATE_SUBCATEGORY" val="0"/>
  <p:tag name="KSO_WM_TEMPLATE_MASTER_TYPE" val="0"/>
  <p:tag name="KSO_WM_TEMPLATE_COLOR_TYPE" val="0"/>
  <p:tag name="KSO_WM_SLIDE_TYPE" val="contents"/>
  <p:tag name="KSO_WM_SLIDE_SUBTYPE" val="diag"/>
  <p:tag name="KSO_WM_SLIDE_ITEM_CNT" val="6"/>
  <p:tag name="KSO_WM_SLIDE_INDEX" val="6"/>
  <p:tag name="KSO_WM_DIAGRAM_GROUP_CODE" val="l1-1"/>
  <p:tag name="KSO_WM_SLIDE_DIAGTYPE" val="l"/>
  <p:tag name="KSO_WM_TAG_VERSION" val="3.0"/>
  <p:tag name="KSO_WM_BEAUTIFY_FLAG" val="#wm#"/>
  <p:tag name="KSO_WM_TEMPLATE_CATEGORY" val="custom"/>
  <p:tag name="KSO_WM_TEMPLATE_INDEX" val="20233430"/>
  <p:tag name="KSO_WM_SLIDE_LAYOUT" val="a_l"/>
  <p:tag name="KSO_WM_SLIDE_LAYOUT_CNT" val="1_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430_6*a*1"/>
  <p:tag name="KSO_WM_TEMPLATE_CATEGORY" val="custom"/>
  <p:tag name="KSO_WM_TEMPLATE_INDEX" val="20233430"/>
  <p:tag name="KSO_WM_UNIT_LAYERLEVEL" val="1"/>
  <p:tag name="KSO_WM_TAG_VERSION" val="3.0"/>
  <p:tag name="KSO_WM_BEAUTIFY_FLAG" val="#wm#"/>
  <p:tag name="KSO_WM_UNIT_PRESET_TEXT" val="Contents "/>
  <p:tag name="KSO_WM_UNIT_TEXT_FILL_FORE_SCHEMECOLOR_INDEX" val="13"/>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3430_6*l_h_i*1_1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33430_6*l_h_i*1_1_1"/>
  <p:tag name="KSO_WM_TEMPLATE_CATEGORY" val="custom"/>
  <p:tag name="KSO_WM_TEMPLATE_INDEX" val="20233430"/>
  <p:tag name="KSO_WM_UNIT_LAYERLEVEL" val="1_1_1"/>
  <p:tag name="KSO_WM_TAG_VERSION" val="3.0"/>
  <p:tag name="KSO_WM_BEAUTIFY_FLAG" val="#wm#"/>
  <p:tag name="KSO_WM_UNIT_PRESET_TEXT" val="01."/>
  <p:tag name="KSO_WM_UNIT_TEXT_FILL_FORE_SCHEMECOLOR_INDEX" val="5"/>
  <p:tag name="KSO_WM_UNIT_USESOURCEFORMAT_APPLY"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33430_6*l_h_f*1_1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3430_6*l_h_i*1_2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33430_6*l_h_i*1_2_1"/>
  <p:tag name="KSO_WM_TEMPLATE_CATEGORY" val="custom"/>
  <p:tag name="KSO_WM_TEMPLATE_INDEX" val="20233430"/>
  <p:tag name="KSO_WM_UNIT_LAYERLEVEL" val="1_1_1"/>
  <p:tag name="KSO_WM_TAG_VERSION" val="3.0"/>
  <p:tag name="KSO_WM_BEAUTIFY_FLAG" val="#wm#"/>
  <p:tag name="KSO_WM_UNIT_PRESET_TEXT" val="02."/>
  <p:tag name="KSO_WM_UNIT_TEXT_FILL_FORE_SCHEMECOLOR_INDEX" val="5"/>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33430_6*l_h_f*1_2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33430_6*l_h_i*1_3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33430_6*l_h_i*1_3_1"/>
  <p:tag name="KSO_WM_TEMPLATE_CATEGORY" val="custom"/>
  <p:tag name="KSO_WM_TEMPLATE_INDEX" val="20233430"/>
  <p:tag name="KSO_WM_UNIT_LAYERLEVEL" val="1_1_1"/>
  <p:tag name="KSO_WM_TAG_VERSION" val="3.0"/>
  <p:tag name="KSO_WM_BEAUTIFY_FLAG" val="#wm#"/>
  <p:tag name="KSO_WM_UNIT_PRESET_TEXT" val="03."/>
  <p:tag name="KSO_WM_UNIT_TEXT_FILL_FORE_SCHEMECOLOR_INDEX" val="5"/>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33430_6*l_h_f*1_3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33430_6*l_h_i*1_4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33430_6*l_h_i*1_4_1"/>
  <p:tag name="KSO_WM_TEMPLATE_CATEGORY" val="custom"/>
  <p:tag name="KSO_WM_TEMPLATE_INDEX" val="20233430"/>
  <p:tag name="KSO_WM_UNIT_LAYERLEVEL" val="1_1_1"/>
  <p:tag name="KSO_WM_TAG_VERSION" val="3.0"/>
  <p:tag name="KSO_WM_BEAUTIFY_FLAG" val="#wm#"/>
  <p:tag name="KSO_WM_UNIT_PRESET_TEXT" val="04."/>
  <p:tag name="KSO_WM_UNIT_TEXT_FILL_FORE_SCHEMECOLOR_INDEX" val="5"/>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33430_6*l_h_f*1_4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33430_6*l_h_i*1_5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33430_6*l_h_i*1_5_1"/>
  <p:tag name="KSO_WM_TEMPLATE_CATEGORY" val="custom"/>
  <p:tag name="KSO_WM_TEMPLATE_INDEX" val="20233430"/>
  <p:tag name="KSO_WM_UNIT_LAYERLEVEL" val="1_1_1"/>
  <p:tag name="KSO_WM_TAG_VERSION" val="3.0"/>
  <p:tag name="KSO_WM_BEAUTIFY_FLAG" val="#wm#"/>
  <p:tag name="KSO_WM_UNIT_PRESET_TEXT" val="05."/>
  <p:tag name="KSO_WM_UNIT_TEXT_FILL_FORE_SCHEMECOLOR_INDEX" val="5"/>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33430_6*l_h_f*1_5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custom20233430_6*l_h_i*1_6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custom20233430_6*l_h_i*1_6_1"/>
  <p:tag name="KSO_WM_TEMPLATE_CATEGORY" val="custom"/>
  <p:tag name="KSO_WM_TEMPLATE_INDEX" val="20233430"/>
  <p:tag name="KSO_WM_UNIT_LAYERLEVEL" val="1_1_1"/>
  <p:tag name="KSO_WM_TAG_VERSION" val="3.0"/>
  <p:tag name="KSO_WM_BEAUTIFY_FLAG" val="#wm#"/>
  <p:tag name="KSO_WM_UNIT_PRESET_TEXT" val="06."/>
  <p:tag name="KSO_WM_UNIT_TEXT_FILL_FORE_SCHEMECOLOR_INDEX" val="5"/>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9"/>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custom20233430_6*l_h_f*1_6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233430_3"/>
  <p:tag name="KSO_WM_TEMPLATE_SUBCATEGORY" val="0"/>
  <p:tag name="KSO_WM_TEMPLATE_MASTER_TYPE" val="0"/>
  <p:tag name="KSO_WM_TEMPLATE_COLOR_TYPE" val="0"/>
  <p:tag name="KSO_WM_SLIDE_TYPE" val="contents"/>
  <p:tag name="KSO_WM_SLIDE_SUBTYPE" val="diag"/>
  <p:tag name="KSO_WM_SLIDE_ITEM_CNT" val="3"/>
  <p:tag name="KSO_WM_SLIDE_INDEX" val="3"/>
  <p:tag name="KSO_WM_DIAGRAM_GROUP_CODE" val="l1-1"/>
  <p:tag name="KSO_WM_SLIDE_DIAGTYPE" val="l"/>
  <p:tag name="KSO_WM_TAG_VERSION" val="3.0"/>
  <p:tag name="KSO_WM_BEAUTIFY_FLAG" val="#wm#"/>
  <p:tag name="KSO_WM_TEMPLATE_CATEGORY" val="custom"/>
  <p:tag name="KSO_WM_TEMPLATE_INDEX" val="20233430"/>
  <p:tag name="KSO_WM_SLIDE_LAYOUT" val="a_l"/>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430_3*a*1"/>
  <p:tag name="KSO_WM_TEMPLATE_CATEGORY" val="custom"/>
  <p:tag name="KSO_WM_TEMPLATE_INDEX" val="20233430"/>
  <p:tag name="KSO_WM_UNIT_LAYERLEVEL" val="1"/>
  <p:tag name="KSO_WM_TAG_VERSION" val="3.0"/>
  <p:tag name="KSO_WM_BEAUTIFY_FLAG" val="#wm#"/>
  <p:tag name="KSO_WM_UNIT_PRESET_TEXT" val="Contents "/>
  <p:tag name="KSO_WM_UNIT_TEXT_FILL_FORE_SCHEMECOLOR_INDEX" val="13"/>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3430_3*l_h_i*1_1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6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33430_3*l_h_i*1_1_1"/>
  <p:tag name="KSO_WM_TEMPLATE_CATEGORY" val="custom"/>
  <p:tag name="KSO_WM_TEMPLATE_INDEX" val="20233430"/>
  <p:tag name="KSO_WM_UNIT_LAYERLEVEL" val="1_1_1"/>
  <p:tag name="KSO_WM_TAG_VERSION" val="3.0"/>
  <p:tag name="KSO_WM_BEAUTIFY_FLAG" val="#wm#"/>
  <p:tag name="KSO_WM_UNIT_PRESET_TEXT" val="01."/>
  <p:tag name="KSO_WM_UNIT_TEXT_FILL_FORE_SCHEMECOLOR_INDEX" val="5"/>
  <p:tag name="KSO_WM_UNIT_USESOURCEFORMAT_APPLY" val="0"/>
</p:tagLst>
</file>

<file path=ppt/tags/tag6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33430_3*l_h_f*1_1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6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3430_3*l_h_i*1_2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6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33430_3*l_h_i*1_2_1"/>
  <p:tag name="KSO_WM_TEMPLATE_CATEGORY" val="custom"/>
  <p:tag name="KSO_WM_TEMPLATE_INDEX" val="20233430"/>
  <p:tag name="KSO_WM_UNIT_LAYERLEVEL" val="1_1_1"/>
  <p:tag name="KSO_WM_TAG_VERSION" val="3.0"/>
  <p:tag name="KSO_WM_BEAUTIFY_FLAG" val="#wm#"/>
  <p:tag name="KSO_WM_UNIT_PRESET_TEXT" val="02."/>
  <p:tag name="KSO_WM_UNIT_TEXT_FILL_FORE_SCHEMECOLOR_INDEX" val="5"/>
  <p:tag name="KSO_WM_UNIT_USESOURCEFORMAT_APPLY" val="0"/>
</p:tagLst>
</file>

<file path=ppt/tags/tag6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33430_3*l_h_f*1_2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6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33430_3*l_h_i*1_3_2"/>
  <p:tag name="KSO_WM_TEMPLATE_CATEGORY" val="custom"/>
  <p:tag name="KSO_WM_TEMPLATE_INDEX" val="20233430"/>
  <p:tag name="KSO_WM_UNIT_LAYERLEVEL" val="1_1_1"/>
  <p:tag name="KSO_WM_TAG_VERSION" val="3.0"/>
  <p:tag name="KSO_WM_BEAUTIFY_FLAG" val="#wm#"/>
  <p:tag name="KSO_WM_UNIT_LINE_FORE_SCHEMECOLOR_INDEX" val="5"/>
  <p:tag name="KSO_WM_UNIT_USESOURCEFORMAT_APPLY" val="0"/>
</p:tagLst>
</file>

<file path=ppt/tags/tag6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33430_3*l_h_i*1_3_1"/>
  <p:tag name="KSO_WM_TEMPLATE_CATEGORY" val="custom"/>
  <p:tag name="KSO_WM_TEMPLATE_INDEX" val="20233430"/>
  <p:tag name="KSO_WM_UNIT_LAYERLEVEL" val="1_1_1"/>
  <p:tag name="KSO_WM_TAG_VERSION" val="3.0"/>
  <p:tag name="KSO_WM_BEAUTIFY_FLAG" val="#wm#"/>
  <p:tag name="KSO_WM_UNIT_PRESET_TEXT" val="03."/>
  <p:tag name="KSO_WM_UNIT_TEXT_FILL_FORE_SCHEMECOLOR_INDEX" val="5"/>
  <p:tag name="KSO_WM_UNIT_USESOURCEFORMAT_APPLY" val="0"/>
</p:tagLst>
</file>

<file path=ppt/tags/tag6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495.6499938964844,&quot;width&quot;:919.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4000000059604645,&quot;transparency&quot;:0},{&quot;brightness&quot;:0,&quot;colorType&quot;:1,&quot;foreColorIndex&quot;:5,&quot;pos&quot;:0.9200000166893005,&quot;transparency&quot;:0},{&quot;brightness&quot;:0,&quot;colorType&quot;:1,&quot;foreColorIndex&quot;:13,&quot;pos&quot;:0.5400000214576721,&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33430_3*l_h_f*1_3_1"/>
  <p:tag name="KSO_WM_TEMPLATE_CATEGORY" val="custom"/>
  <p:tag name="KSO_WM_TEMPLATE_INDEX" val="20233430"/>
  <p:tag name="KSO_WM_UNIT_LAYERLEVEL" val="1_1_1"/>
  <p:tag name="KSO_WM_TAG_VERSION" val="3.0"/>
  <p:tag name="KSO_WM_BEAUTIFY_FLAG" val="#wm#"/>
  <p:tag name="KSO_WM_UNIT_PRESET_TEXT" val="Your title here"/>
  <p:tag name="KSO_WM_UNIT_TEXT_FILL_FORE_SCHEMECOLOR_INDEX" val="13"/>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71.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ONE"/>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7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4*210.05"/>
  <p:tag name="KSO_WM_SLIDE_POSITION" val="55.6*268.05"/>
  <p:tag name="KSO_WM_SLIDE_LAYOUT" val="a_d_l"/>
  <p:tag name="KSO_WM_SLIDE_LAYOUT_CNT" val="1_1_1"/>
  <p:tag name="KSO_WM_SPECIAL_SOURCE" val="bdnull"/>
  <p:tag name="KSO_WM_DIAGRAM_GROUP_CODE" val="l1-1"/>
  <p:tag name="KSO_WM_SLIDE_DIAGTYPE" val="l"/>
  <p:tag name="KSO_WM_TEMPLATE_INDEX" val="20233430"/>
  <p:tag name="KSO_WM_TEMPLATE_SUBCATEGORY" val="0"/>
  <p:tag name="KSO_WM_SLIDE_INDEX" val="1"/>
  <p:tag name="KSO_WM_TAG_VERSION" val="3.0"/>
  <p:tag name="KSO_WM_SLIDE_ID" val="custom20238242_1"/>
  <p:tag name="KSO_WM_SLIDE_ITEM_CNT" val="1"/>
</p:tagLst>
</file>

<file path=ppt/tags/tag74.xml><?xml version="1.0" encoding="utf-8"?>
<p:tagLst xmlns:a="http://schemas.openxmlformats.org/drawingml/2006/main" xmlns:r="http://schemas.openxmlformats.org/officeDocument/2006/relationships" xmlns:p="http://schemas.openxmlformats.org/presentationml/2006/main">
  <p:tag name="KSO_WM_UNIT_VALUE" val="1414*33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2_1*d*1"/>
  <p:tag name="KSO_WM_TEMPLATE_CATEGORY" val="custom"/>
  <p:tag name="KSO_WM_TEMPLATE_INDEX" val="2023824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2_1*i*1"/>
  <p:tag name="KSO_WM_TEMPLATE_CATEGORY" val="custom"/>
  <p:tag name="KSO_WM_TEMPLATE_INDEX" val="20238242"/>
  <p:tag name="KSO_WM_UNIT_LAYERLEVEL" val="1"/>
  <p:tag name="KSO_WM_TAG_VERSION" val="3.0"/>
  <p:tag name="KSO_WM_BEAUTIFY_FLAG" val="#wm#"/>
  <p:tag name="KSO_WM_UNIT_LINE_FORE_SCHEMECOLOR_INDEX" val="13"/>
  <p:tag name="KSO_WM_UNIT_LINE_FILL_TYPE" val="2"/>
  <p:tag name="KSO_WM_UNIT_TEXT_FILL_FORE_SCHEMECOLOR_INDEX" val="2"/>
  <p:tag name="KSO_WM_UNIT_TEXT_FILL_TYPE" val="1"/>
  <p:tag name="KSO_WM_UNIT_USESOURCEFORMAT_APPLY" val="0"/>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4"/>
  <p:tag name="KSO_WM_TEMPLATE_INDEX" val="20238242"/>
  <p:tag name="KSO_WM_UNIT_ID" val="custom20238242_1*a*1"/>
  <p:tag name="KSO_WM_UNIT_TEXT_FILL_FORE_SCHEMECOLOR_INDEX" val="2"/>
  <p:tag name="KSO_WM_UNIT_TEXT_FILL_TYPE" val="1"/>
  <p:tag name="KSO_WM_UNIT_USESOURCEFORMAT_APPLY" val="0"/>
  <p:tag name="KSO_WM_UNIT_PRESET_TEXT" val="The title goes here"/>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1"/>
  <p:tag name="KSO_WM_DIAGRAM_VIRTUALLY_FRAME" val="{&quot;height&quot;:210.0500030517578,&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7922_1*l_i*1_1"/>
  <p:tag name="KSO_WM_TEMPLATE_CATEGORY" val="diagram"/>
  <p:tag name="KSO_WM_TEMPLATE_INDEX" val="20237922"/>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2_1*l_h_f*1_1_1"/>
  <p:tag name="KSO_WM_TEMPLATE_CATEGORY" val="diagram"/>
  <p:tag name="KSO_WM_TEMPLATE_INDEX" val="20237922"/>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0"/>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3"/>
  <p:tag name="KSO_WM_DIAGRAM_MIN_ITEMCNT" val="1"/>
  <p:tag name="KSO_WM_DIAGRAM_VIRTUALLY_FRAME" val="{&quot;height&quot;:210.0500030517578,&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2_1*l_h_a*1_1_1"/>
  <p:tag name="KSO_WM_TEMPLATE_CATEGORY" val="diagram"/>
  <p:tag name="KSO_WM_TEMPLATE_INDEX" val="2023792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81.xml><?xml version="1.0" encoding="utf-8"?>
<p:tagLst xmlns:a="http://schemas.openxmlformats.org/drawingml/2006/main" xmlns:r="http://schemas.openxmlformats.org/officeDocument/2006/relationships" xmlns:p="http://schemas.openxmlformats.org/presentationml/2006/main">
  <p:tag name="KSO_WM_SLIDE_CONTENT_AREA" val="{&quot;left&quot;:&quot;302.25&quot;,&quot;top&quot;:&quot;73.85&quot;,&quot;width&quot;:&quot;540.55&quot;,&quot;height&quot;:&quot;290.25&quot;}"/>
  <p:tag name="KSO_WM_SPECIAL_SOURCE" val="bdnull"/>
  <p:tag name="KSO_WM_SLIDE_ID" val="custom2023343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30"/>
  <p:tag name="KSO_WM_SLIDE_LAYOUT" val="a_e"/>
  <p:tag name="KSO_WM_SLIDE_LAYOUT_CNT" val="1_1"/>
</p:tagLst>
</file>

<file path=ppt/tags/tag82.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custom20233430_7*e*1"/>
  <p:tag name="KSO_WM_TEMPLATE_CATEGORY" val="custom"/>
  <p:tag name="KSO_WM_TEMPLATE_INDEX" val="20233430"/>
  <p:tag name="KSO_WM_UNIT_LAYERLEVEL" val="1"/>
  <p:tag name="KSO_WM_TAG_VERSION" val="3.0"/>
  <p:tag name="KSO_WM_BEAUTIFY_FLAG" val="#wm#"/>
  <p:tag name="KSO_WM_UNIT_PRESET_TEXT" val="PART TWO"/>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30_7*a*1"/>
  <p:tag name="KSO_WM_TEMPLATE_CATEGORY" val="custom"/>
  <p:tag name="KSO_WM_TEMPLATE_INDEX" val="20233430"/>
  <p:tag name="KSO_WM_UNIT_LAYERLEVEL" val="1"/>
  <p:tag name="KSO_WM_TAG_VERSION" val="3.0"/>
  <p:tag name="KSO_WM_BEAUTIFY_FLAG" val="#wm#"/>
  <p:tag name="KSO_WM_UNIT_PRESET_TEXT" val="Your title here"/>
</p:tagLst>
</file>

<file path=ppt/tags/tag8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3430"/>
  <p:tag name="KSO_WM_TEMPLATE_SUBCATEGORY" val="0"/>
  <p:tag name="KSO_WM_SLIDE_INDEX" val="1"/>
  <p:tag name="KSO_WM_TAG_VERSION" val="3.0"/>
  <p:tag name="KSO_WM_SLIDE_ID" val="custom20238266_1"/>
  <p:tag name="KSO_WM_SLIDE_ITEM_CNT" val="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87.xml><?xml version="1.0" encoding="utf-8"?>
<p:tagLst xmlns:a="http://schemas.openxmlformats.org/drawingml/2006/main" xmlns:r="http://schemas.openxmlformats.org/officeDocument/2006/relationships"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0"/>
  <p:tag name="KSO_WM_TEMPLATE_INDEX" val="20238266"/>
  <p:tag name="KSO_WM_UNIT_ID" val="custom20238266_1*a*1"/>
  <p:tag name="KSO_WM_UNIT_PRESET_TEXT" val="Your title here"/>
</p:tagLst>
</file>

<file path=ppt/tags/tag89.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7_1*l_h_a*1_1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1*l_h_f*1_1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1.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7_1*l_h_a*1_2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1*l_h_f*1_2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38406_1"/>
  <p:tag name="KSO_WM_TEMPLATE_SUBCATEGORY" val="0"/>
  <p:tag name="KSO_WM_TEMPLATE_MASTER_TYPE" val="0"/>
  <p:tag name="KSO_WM_TEMPLATE_COLOR_TYPE" val="0"/>
  <p:tag name="KSO_WM_SLIDE_TYPE" val="text"/>
  <p:tag name="KSO_WM_SLIDE_SUBTYPE" val="picTxt"/>
  <p:tag name="KSO_WM_SLIDE_ITEM_CNT" val="1"/>
  <p:tag name="KSO_WM_SLIDE_INDEX" val="1"/>
  <p:tag name="KSO_WM_SLIDE_SIZE" val="316.1*85.55"/>
  <p:tag name="KSO_WM_SLIDE_POSITION" val="71.45*363.8"/>
  <p:tag name="KSO_WM_DIAGRAM_GROUP_CODE" val="l1-1"/>
  <p:tag name="KSO_WM_SLIDE_DIAGTYPE" val="l"/>
  <p:tag name="KSO_WM_TAG_VERSION" val="3.0"/>
  <p:tag name="KSO_WM_BEAUTIFY_FLAG" val="#wm#"/>
  <p:tag name="KSO_WM_TEMPLATE_CATEGORY" val="custom"/>
  <p:tag name="KSO_WM_TEMPLATE_INDEX" val="20233430"/>
  <p:tag name="KSO_WM_SLIDE_LAYOUT" val="a_d_l"/>
  <p:tag name="KSO_WM_SLIDE_LAYOUT_CNT" val="1_1_1"/>
  <p:tag name="KSO_WM_SPECIAL_SOURCE" val="bdnull"/>
</p:tagLst>
</file>

<file path=ppt/tags/tag94.xml><?xml version="1.0" encoding="utf-8"?>
<p:tagLst xmlns:a="http://schemas.openxmlformats.org/drawingml/2006/main" xmlns:r="http://schemas.openxmlformats.org/officeDocument/2006/relationships" xmlns:p="http://schemas.openxmlformats.org/presentationml/2006/main">
  <p:tag name="KSO_WM_UNIT_VALUE" val="1904*174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6_1*d*1"/>
  <p:tag name="KSO_WM_TEMPLATE_CATEGORY" val="custom"/>
  <p:tag name="KSO_WM_TEMPLATE_INDEX" val="20238406"/>
  <p:tag name="KSO_WM_UNIT_LAYERLEVEL" val="1"/>
  <p:tag name="KSO_WM_TAG_VERSION" val="3.0"/>
  <p:tag name="KSO_WM_BEAUTIFY_FLAG" val="#wm#"/>
  <p:tag name="KSO_WM_UNIT_USESOURCEFORMAT_APPLY" val="0"/>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406_1*a*1"/>
  <p:tag name="KSO_WM_TEMPLATE_CATEGORY" val="custom"/>
  <p:tag name="KSO_WM_TEMPLATE_INDEX" val="20238406"/>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0"/>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6_1*i*1"/>
  <p:tag name="KSO_WM_TEMPLATE_CATEGORY" val="custom"/>
  <p:tag name="KSO_WM_TEMPLATE_INDEX" val="20238406"/>
  <p:tag name="KSO_WM_UNIT_LAYERLEVEL" val="1"/>
  <p:tag name="KSO_WM_TAG_VERSION" val="3.0"/>
  <p:tag name="KSO_WM_BEAUTIFY_FLAG" val="#wm#"/>
  <p:tag name="KSO_WM_UNIT_FILL_FORE_SCHEMECOLOR_INDEX" val="5"/>
  <p:tag name="KSO_WM_UNIT_TEXT_FILL_FORE_SCHEMECOLOR_INDEX" val="10"/>
  <p:tag name="KSO_WM_UNIT_TEXT_FILL_TYPE" val="1"/>
  <p:tag name="KSO_WM_UNIT_USESOURCEFORMAT_APPLY" val="0"/>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6_1*i*2"/>
  <p:tag name="KSO_WM_TEMPLATE_CATEGORY" val="custom"/>
  <p:tag name="KSO_WM_TEMPLATE_INDEX" val="2023840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24.02503967285156,&quot;width&quot;:316.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73_1*l_h_a*1_1_1"/>
  <p:tag name="KSO_WM_TEMPLATE_CATEGORY" val="diagram"/>
  <p:tag name="KSO_WM_TEMPLATE_INDEX" val="20237973"/>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124.02503967285156,&quot;width&quot;:316.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5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3_1*l_h_f*1_1_1"/>
  <p:tag name="KSO_WM_TEMPLATE_CATEGORY" val="diagram"/>
  <p:tag name="KSO_WM_TEMPLATE_INDEX" val="20237973"/>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heme/theme1.xml><?xml version="1.0" encoding="utf-8"?>
<a:theme xmlns:a="http://schemas.openxmlformats.org/drawingml/2006/main" name="9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5930</TotalTime>
  <Words>2273</Words>
  <Application>Microsoft Office PowerPoint</Application>
  <PresentationFormat>Widescreen</PresentationFormat>
  <Paragraphs>173</Paragraphs>
  <Slides>43</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Arial Light</vt:lpstr>
      <vt:lpstr>Calibri</vt:lpstr>
      <vt:lpstr>Calibri Light</vt:lpstr>
      <vt:lpstr>9_Office Theme</vt:lpstr>
      <vt:lpstr>Office Theme</vt:lpstr>
      <vt:lpstr>PowerPoint Presentation</vt:lpstr>
      <vt:lpstr>Contents </vt:lpstr>
      <vt:lpstr>Contents </vt:lpstr>
      <vt:lpstr>Định nghĩa Phishing</vt:lpstr>
      <vt:lpstr>Phishing là gì?</vt:lpstr>
      <vt:lpstr>PowerPoint Presentation</vt:lpstr>
      <vt:lpstr>Cách thức hoạt động của Phishing</vt:lpstr>
      <vt:lpstr>Chiến thuật Phishing</vt:lpstr>
      <vt:lpstr>Chiến thuật Phishing</vt:lpstr>
      <vt:lpstr>Tại sao Phishing là một vấn đề?</vt:lpstr>
      <vt:lpstr>Tác động của Phishing</vt:lpstr>
      <vt:lpstr>Tác động của Phishing</vt:lpstr>
      <vt:lpstr>Tác động của Phishing</vt:lpstr>
      <vt:lpstr>Ví dụ Phishing</vt:lpstr>
      <vt:lpstr>Phishing Emails</vt:lpstr>
      <vt:lpstr>Phishing Emails</vt:lpstr>
      <vt:lpstr>PowerPoint Presentation</vt:lpstr>
      <vt:lpstr>Kỹ thuật Phishing</vt:lpstr>
      <vt:lpstr>Kỹ thuật Phishing</vt:lpstr>
      <vt:lpstr>Kỹ thuật Phishing</vt:lpstr>
      <vt:lpstr>Các loại tấn công Phishing</vt:lpstr>
      <vt:lpstr>PowerPoint Presentation</vt:lpstr>
      <vt:lpstr>Chiến thuật Phishing</vt:lpstr>
      <vt:lpstr>Các chiến thuật khác</vt:lpstr>
      <vt:lpstr>Các chiến thuật khác</vt:lpstr>
      <vt:lpstr>Các ngành bị nhắm mục tiêu nhiều nhất</vt:lpstr>
      <vt:lpstr>Các mục tiêu hàng đầu</vt:lpstr>
      <vt:lpstr>Các mục tiêu hàng đầu</vt:lpstr>
      <vt:lpstr>Phòng tránh Phishing</vt:lpstr>
      <vt:lpstr>Đào tạo người dùng</vt:lpstr>
      <vt:lpstr>Đào tạo người dùng</vt:lpstr>
      <vt:lpstr>Đào tạo người dùng</vt:lpstr>
      <vt:lpstr>Biện pháp bảo mật</vt:lpstr>
      <vt:lpstr>Biện pháp bảo mật</vt:lpstr>
      <vt:lpstr>Biện pháp bảo mật</vt:lpstr>
      <vt:lpstr>Phòng chống Phishing</vt:lpstr>
      <vt:lpstr>PowerPoint Presentation</vt:lpstr>
      <vt:lpstr>PowerPoint Presentation</vt:lpstr>
      <vt:lpstr>Làm gì nếu trở thành nạn nhân</vt:lpstr>
      <vt:lpstr>Các bước khắc phục</vt:lpstr>
      <vt:lpstr>Các bước khắc phục</vt:lpstr>
      <vt:lpstr>Các bước khắc phục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Phishing?</dc:title>
  <dc:creator>Administrator</dc:creator>
  <cp:lastModifiedBy>dien</cp:lastModifiedBy>
  <cp:revision>132</cp:revision>
  <dcterms:created xsi:type="dcterms:W3CDTF">2025-01-16T03:54:53Z</dcterms:created>
  <dcterms:modified xsi:type="dcterms:W3CDTF">2025-10-10T08:59:18Z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EBF04F8B6F6E4B9885012579BEC387AE_11</vt:lpwstr>
  </property>
  <property fmtid="{D5CDD505-2E9C-101B-9397-08002B2CF9AE}" pid="3" name="KSOProductBuildVer">
    <vt:lpwstr>1033-12.2.0.19805</vt:lpwstr>
  </property>
</Properties>
</file>